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9718000"/>
  <p:notesSz cx="6858000" cy="9144000"/>
  <p:defaultTextStyle>
    <a:defPPr>
      <a:defRPr lang="en-US"/>
    </a:defPPr>
    <a:lvl1pPr marL="0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46346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892692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39038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785384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31731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678077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24423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570769" algn="l" defTabSz="3892692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308" y="-96"/>
      </p:cViewPr>
      <p:guideLst>
        <p:guide orient="horz" pos="9360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9231844"/>
            <a:ext cx="32644080" cy="63701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6840200"/>
            <a:ext cx="26883360" cy="7594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46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92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3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85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3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678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570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5159375"/>
            <a:ext cx="36291200" cy="109874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5159375"/>
            <a:ext cx="108233530" cy="109874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9096569"/>
            <a:ext cx="32644080" cy="5902325"/>
          </a:xfrm>
        </p:spPr>
        <p:txBody>
          <a:bodyPr anchor="t"/>
          <a:lstStyle>
            <a:lvl1pPr algn="l">
              <a:defRPr sz="17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2595759"/>
            <a:ext cx="32644080" cy="6500810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4634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89269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3903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78538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3173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67807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2442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57076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30048202"/>
            <a:ext cx="72262365" cy="84985225"/>
          </a:xfrm>
        </p:spPr>
        <p:txBody>
          <a:bodyPr/>
          <a:lstStyle>
            <a:lvl1pPr>
              <a:defRPr sz="11900"/>
            </a:lvl1pPr>
            <a:lvl2pPr>
              <a:defRPr sz="102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30048202"/>
            <a:ext cx="72262365" cy="84985225"/>
          </a:xfrm>
        </p:spPr>
        <p:txBody>
          <a:bodyPr/>
          <a:lstStyle>
            <a:lvl1pPr>
              <a:defRPr sz="11900"/>
            </a:lvl1pPr>
            <a:lvl2pPr>
              <a:defRPr sz="102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190098"/>
            <a:ext cx="34564320" cy="495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6652156"/>
            <a:ext cx="16968790" cy="2772302"/>
          </a:xfrm>
        </p:spPr>
        <p:txBody>
          <a:bodyPr anchor="b"/>
          <a:lstStyle>
            <a:lvl1pPr marL="0" indent="0">
              <a:buNone/>
              <a:defRPr sz="10200" b="1"/>
            </a:lvl1pPr>
            <a:lvl2pPr marL="1946346" indent="0">
              <a:buNone/>
              <a:defRPr sz="8500" b="1"/>
            </a:lvl2pPr>
            <a:lvl3pPr marL="3892692" indent="0">
              <a:buNone/>
              <a:defRPr sz="7700" b="1"/>
            </a:lvl3pPr>
            <a:lvl4pPr marL="5839038" indent="0">
              <a:buNone/>
              <a:defRPr sz="6800" b="1"/>
            </a:lvl4pPr>
            <a:lvl5pPr marL="7785384" indent="0">
              <a:buNone/>
              <a:defRPr sz="6800" b="1"/>
            </a:lvl5pPr>
            <a:lvl6pPr marL="9731731" indent="0">
              <a:buNone/>
              <a:defRPr sz="6800" b="1"/>
            </a:lvl6pPr>
            <a:lvl7pPr marL="11678077" indent="0">
              <a:buNone/>
              <a:defRPr sz="6800" b="1"/>
            </a:lvl7pPr>
            <a:lvl8pPr marL="13624423" indent="0">
              <a:buNone/>
              <a:defRPr sz="6800" b="1"/>
            </a:lvl8pPr>
            <a:lvl9pPr marL="15570769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9424458"/>
            <a:ext cx="16968790" cy="17122248"/>
          </a:xfrm>
        </p:spPr>
        <p:txBody>
          <a:bodyPr/>
          <a:lstStyle>
            <a:lvl1pPr>
              <a:defRPr sz="102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6652156"/>
            <a:ext cx="16975455" cy="2772302"/>
          </a:xfrm>
        </p:spPr>
        <p:txBody>
          <a:bodyPr anchor="b"/>
          <a:lstStyle>
            <a:lvl1pPr marL="0" indent="0">
              <a:buNone/>
              <a:defRPr sz="10200" b="1"/>
            </a:lvl1pPr>
            <a:lvl2pPr marL="1946346" indent="0">
              <a:buNone/>
              <a:defRPr sz="8500" b="1"/>
            </a:lvl2pPr>
            <a:lvl3pPr marL="3892692" indent="0">
              <a:buNone/>
              <a:defRPr sz="7700" b="1"/>
            </a:lvl3pPr>
            <a:lvl4pPr marL="5839038" indent="0">
              <a:buNone/>
              <a:defRPr sz="6800" b="1"/>
            </a:lvl4pPr>
            <a:lvl5pPr marL="7785384" indent="0">
              <a:buNone/>
              <a:defRPr sz="6800" b="1"/>
            </a:lvl5pPr>
            <a:lvl6pPr marL="9731731" indent="0">
              <a:buNone/>
              <a:defRPr sz="6800" b="1"/>
            </a:lvl6pPr>
            <a:lvl7pPr marL="11678077" indent="0">
              <a:buNone/>
              <a:defRPr sz="6800" b="1"/>
            </a:lvl7pPr>
            <a:lvl8pPr marL="13624423" indent="0">
              <a:buNone/>
              <a:defRPr sz="6800" b="1"/>
            </a:lvl8pPr>
            <a:lvl9pPr marL="15570769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9424458"/>
            <a:ext cx="16975455" cy="17122248"/>
          </a:xfrm>
        </p:spPr>
        <p:txBody>
          <a:bodyPr/>
          <a:lstStyle>
            <a:lvl1pPr>
              <a:defRPr sz="102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183217"/>
            <a:ext cx="12634915" cy="5035550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183219"/>
            <a:ext cx="21469350" cy="25363490"/>
          </a:xfrm>
        </p:spPr>
        <p:txBody>
          <a:bodyPr/>
          <a:lstStyle>
            <a:lvl1pPr>
              <a:defRPr sz="13600"/>
            </a:lvl1pPr>
            <a:lvl2pPr>
              <a:defRPr sz="11900"/>
            </a:lvl2pPr>
            <a:lvl3pPr>
              <a:defRPr sz="102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6218769"/>
            <a:ext cx="12634915" cy="20327940"/>
          </a:xfrm>
        </p:spPr>
        <p:txBody>
          <a:bodyPr/>
          <a:lstStyle>
            <a:lvl1pPr marL="0" indent="0">
              <a:buNone/>
              <a:defRPr sz="6000"/>
            </a:lvl1pPr>
            <a:lvl2pPr marL="1946346" indent="0">
              <a:buNone/>
              <a:defRPr sz="5100"/>
            </a:lvl2pPr>
            <a:lvl3pPr marL="3892692" indent="0">
              <a:buNone/>
              <a:defRPr sz="4300"/>
            </a:lvl3pPr>
            <a:lvl4pPr marL="5839038" indent="0">
              <a:buNone/>
              <a:defRPr sz="3800"/>
            </a:lvl4pPr>
            <a:lvl5pPr marL="7785384" indent="0">
              <a:buNone/>
              <a:defRPr sz="3800"/>
            </a:lvl5pPr>
            <a:lvl6pPr marL="9731731" indent="0">
              <a:buNone/>
              <a:defRPr sz="3800"/>
            </a:lvl6pPr>
            <a:lvl7pPr marL="11678077" indent="0">
              <a:buNone/>
              <a:defRPr sz="3800"/>
            </a:lvl7pPr>
            <a:lvl8pPr marL="13624423" indent="0">
              <a:buNone/>
              <a:defRPr sz="3800"/>
            </a:lvl8pPr>
            <a:lvl9pPr marL="15570769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0802600"/>
            <a:ext cx="23042880" cy="2455865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655358"/>
            <a:ext cx="23042880" cy="17830800"/>
          </a:xfrm>
        </p:spPr>
        <p:txBody>
          <a:bodyPr/>
          <a:lstStyle>
            <a:lvl1pPr marL="0" indent="0">
              <a:buNone/>
              <a:defRPr sz="13600"/>
            </a:lvl1pPr>
            <a:lvl2pPr marL="1946346" indent="0">
              <a:buNone/>
              <a:defRPr sz="11900"/>
            </a:lvl2pPr>
            <a:lvl3pPr marL="3892692" indent="0">
              <a:buNone/>
              <a:defRPr sz="10200"/>
            </a:lvl3pPr>
            <a:lvl4pPr marL="5839038" indent="0">
              <a:buNone/>
              <a:defRPr sz="8500"/>
            </a:lvl4pPr>
            <a:lvl5pPr marL="7785384" indent="0">
              <a:buNone/>
              <a:defRPr sz="8500"/>
            </a:lvl5pPr>
            <a:lvl6pPr marL="9731731" indent="0">
              <a:buNone/>
              <a:defRPr sz="8500"/>
            </a:lvl6pPr>
            <a:lvl7pPr marL="11678077" indent="0">
              <a:buNone/>
              <a:defRPr sz="8500"/>
            </a:lvl7pPr>
            <a:lvl8pPr marL="13624423" indent="0">
              <a:buNone/>
              <a:defRPr sz="8500"/>
            </a:lvl8pPr>
            <a:lvl9pPr marL="15570769" indent="0">
              <a:buNone/>
              <a:defRPr sz="8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3258465"/>
            <a:ext cx="23042880" cy="3487735"/>
          </a:xfrm>
        </p:spPr>
        <p:txBody>
          <a:bodyPr/>
          <a:lstStyle>
            <a:lvl1pPr marL="0" indent="0">
              <a:buNone/>
              <a:defRPr sz="6000"/>
            </a:lvl1pPr>
            <a:lvl2pPr marL="1946346" indent="0">
              <a:buNone/>
              <a:defRPr sz="5100"/>
            </a:lvl2pPr>
            <a:lvl3pPr marL="3892692" indent="0">
              <a:buNone/>
              <a:defRPr sz="4300"/>
            </a:lvl3pPr>
            <a:lvl4pPr marL="5839038" indent="0">
              <a:buNone/>
              <a:defRPr sz="3800"/>
            </a:lvl4pPr>
            <a:lvl5pPr marL="7785384" indent="0">
              <a:buNone/>
              <a:defRPr sz="3800"/>
            </a:lvl5pPr>
            <a:lvl6pPr marL="9731731" indent="0">
              <a:buNone/>
              <a:defRPr sz="3800"/>
            </a:lvl6pPr>
            <a:lvl7pPr marL="11678077" indent="0">
              <a:buNone/>
              <a:defRPr sz="3800"/>
            </a:lvl7pPr>
            <a:lvl8pPr marL="13624423" indent="0">
              <a:buNone/>
              <a:defRPr sz="3800"/>
            </a:lvl8pPr>
            <a:lvl9pPr marL="15570769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190098"/>
            <a:ext cx="34564320" cy="4953000"/>
          </a:xfrm>
          <a:prstGeom prst="rect">
            <a:avLst/>
          </a:prstGeom>
        </p:spPr>
        <p:txBody>
          <a:bodyPr vert="horz" lIns="389269" tIns="194635" rIns="389269" bIns="194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6934202"/>
            <a:ext cx="34564320" cy="19612506"/>
          </a:xfrm>
          <a:prstGeom prst="rect">
            <a:avLst/>
          </a:prstGeom>
        </p:spPr>
        <p:txBody>
          <a:bodyPr vert="horz" lIns="389269" tIns="194635" rIns="389269" bIns="194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27544186"/>
            <a:ext cx="8961120" cy="1582208"/>
          </a:xfrm>
          <a:prstGeom prst="rect">
            <a:avLst/>
          </a:prstGeom>
        </p:spPr>
        <p:txBody>
          <a:bodyPr vert="horz" lIns="389269" tIns="194635" rIns="389269" bIns="194635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DFA05-C967-4582-9632-FBA4426677BD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27544186"/>
            <a:ext cx="12161520" cy="1582208"/>
          </a:xfrm>
          <a:prstGeom prst="rect">
            <a:avLst/>
          </a:prstGeom>
        </p:spPr>
        <p:txBody>
          <a:bodyPr vert="horz" lIns="389269" tIns="194635" rIns="389269" bIns="194635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27544186"/>
            <a:ext cx="8961120" cy="1582208"/>
          </a:xfrm>
          <a:prstGeom prst="rect">
            <a:avLst/>
          </a:prstGeom>
        </p:spPr>
        <p:txBody>
          <a:bodyPr vert="horz" lIns="389269" tIns="194635" rIns="389269" bIns="194635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C703-C8FE-4DCC-84C0-F774155C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2692" rtl="0" eaLnBrk="1" latinLnBrk="0" hangingPunct="1">
        <a:spcBef>
          <a:spcPct val="0"/>
        </a:spcBef>
        <a:buNone/>
        <a:defRPr sz="18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9760" indent="-1459760" algn="l" defTabSz="3892692" rtl="0" eaLnBrk="1" latinLnBrk="0" hangingPunct="1">
        <a:spcBef>
          <a:spcPct val="20000"/>
        </a:spcBef>
        <a:buFont typeface="Arial" pitchFamily="34" charset="0"/>
        <a:buChar char="•"/>
        <a:defRPr sz="136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812" indent="-1216466" algn="l" defTabSz="3892692" rtl="0" eaLnBrk="1" latinLnBrk="0" hangingPunct="1">
        <a:spcBef>
          <a:spcPct val="20000"/>
        </a:spcBef>
        <a:buFont typeface="Arial" pitchFamily="34" charset="0"/>
        <a:buChar char="–"/>
        <a:defRPr sz="11900" kern="1200">
          <a:solidFill>
            <a:schemeClr val="tx1"/>
          </a:solidFill>
          <a:latin typeface="+mn-lt"/>
          <a:ea typeface="+mn-ea"/>
          <a:cs typeface="+mn-cs"/>
        </a:defRPr>
      </a:lvl2pPr>
      <a:lvl3pPr marL="4865865" indent="-973173" algn="l" defTabSz="3892692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3pPr>
      <a:lvl4pPr marL="6812211" indent="-973173" algn="l" defTabSz="3892692" rtl="0" eaLnBrk="1" latinLnBrk="0" hangingPunct="1">
        <a:spcBef>
          <a:spcPct val="20000"/>
        </a:spcBef>
        <a:buFont typeface="Arial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58558" indent="-973173" algn="l" defTabSz="3892692" rtl="0" eaLnBrk="1" latinLnBrk="0" hangingPunct="1">
        <a:spcBef>
          <a:spcPct val="20000"/>
        </a:spcBef>
        <a:buFont typeface="Arial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04904" indent="-973173" algn="l" defTabSz="389269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1250" indent="-973173" algn="l" defTabSz="389269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97596" indent="-973173" algn="l" defTabSz="389269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543942" indent="-973173" algn="l" defTabSz="389269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46346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892692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39038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785384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31731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678077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24423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570769" algn="l" defTabSz="389269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42 x 32.5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Testing 1-2-3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42 x 32.5 template</vt:lpstr>
    </vt:vector>
  </TitlesOfParts>
  <Company>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1-2-3</dc:title>
  <dc:creator>MSLee</dc:creator>
  <cp:lastModifiedBy>MSL</cp:lastModifiedBy>
  <cp:revision>3</cp:revision>
  <dcterms:created xsi:type="dcterms:W3CDTF">2010-04-07T15:58:58Z</dcterms:created>
  <dcterms:modified xsi:type="dcterms:W3CDTF">2013-03-19T19:06:12Z</dcterms:modified>
</cp:coreProperties>
</file>