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1" r:id="rId9"/>
    <p:sldId id="266" r:id="rId10"/>
    <p:sldId id="297" r:id="rId11"/>
    <p:sldId id="298" r:id="rId12"/>
    <p:sldId id="263" r:id="rId13"/>
    <p:sldId id="264" r:id="rId14"/>
    <p:sldId id="265" r:id="rId15"/>
    <p:sldId id="268" r:id="rId16"/>
    <p:sldId id="271" r:id="rId17"/>
    <p:sldId id="299" r:id="rId18"/>
    <p:sldId id="296" r:id="rId19"/>
    <p:sldId id="300" r:id="rId20"/>
    <p:sldId id="301" r:id="rId21"/>
    <p:sldId id="302" r:id="rId22"/>
    <p:sldId id="303" r:id="rId23"/>
    <p:sldId id="304" r:id="rId24"/>
    <p:sldId id="281" r:id="rId25"/>
    <p:sldId id="288" r:id="rId26"/>
    <p:sldId id="279" r:id="rId27"/>
    <p:sldId id="280" r:id="rId28"/>
    <p:sldId id="294" r:id="rId29"/>
    <p:sldId id="284" r:id="rId30"/>
    <p:sldId id="293" r:id="rId31"/>
    <p:sldId id="285" r:id="rId32"/>
    <p:sldId id="286" r:id="rId33"/>
    <p:sldId id="287" r:id="rId3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5F89E-04CF-4A1E-ACC0-D63C8C7A299F}" v="714" dt="2023-02-13T14:30:10.079"/>
    <p1510:client id="{3D1264C5-D3D0-4C3F-AE15-7A553FBACBCB}" v="92" dt="2023-03-14T20:49:37.902"/>
    <p1510:client id="{D930E165-599C-43F3-9028-ABEBAE1B06EB}" v="150" dt="2023-03-21T14:46:55.112"/>
    <p1510:client id="{F30B77C5-0A46-455E-832E-CF243AEB51B8}" v="67" dt="2023-06-27T17:03:55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Stevenson" userId="7fa3e08a-a6a2-49e8-86bd-f950d3a11183" providerId="ADAL" clId="{18C3D141-6BB0-4B80-A584-9677BF4DA0FA}"/>
    <pc:docChg chg="modSld">
      <pc:chgData name="Isabel Stevenson" userId="7fa3e08a-a6a2-49e8-86bd-f950d3a11183" providerId="ADAL" clId="{18C3D141-6BB0-4B80-A584-9677BF4DA0FA}" dt="2022-10-04T13:14:15.725" v="0" actId="20577"/>
      <pc:docMkLst>
        <pc:docMk/>
      </pc:docMkLst>
      <pc:sldChg chg="modSp">
        <pc:chgData name="Isabel Stevenson" userId="7fa3e08a-a6a2-49e8-86bd-f950d3a11183" providerId="ADAL" clId="{18C3D141-6BB0-4B80-A584-9677BF4DA0FA}" dt="2022-10-04T13:14:15.725" v="0" actId="20577"/>
        <pc:sldMkLst>
          <pc:docMk/>
          <pc:sldMk cId="3916087773" sldId="300"/>
        </pc:sldMkLst>
        <pc:spChg chg="mod">
          <ac:chgData name="Isabel Stevenson" userId="7fa3e08a-a6a2-49e8-86bd-f950d3a11183" providerId="ADAL" clId="{18C3D141-6BB0-4B80-A584-9677BF4DA0FA}" dt="2022-10-04T13:14:15.725" v="0" actId="20577"/>
          <ac:spMkLst>
            <pc:docMk/>
            <pc:sldMk cId="3916087773" sldId="300"/>
            <ac:spMk id="5" creationId="{32EED82A-46CB-484D-9014-0838223F972F}"/>
          </ac:spMkLst>
        </pc:spChg>
      </pc:sldChg>
    </pc:docChg>
  </pc:docChgLst>
  <pc:docChgLst>
    <pc:chgData name="Isabel Stevenson" userId="S::istevenson@loyola.edu::7fa3e08a-a6a2-49e8-86bd-f950d3a11183" providerId="AD" clId="Web-{3D1264C5-D3D0-4C3F-AE15-7A553FBACBCB}"/>
    <pc:docChg chg="modSld modMainMaster">
      <pc:chgData name="Isabel Stevenson" userId="S::istevenson@loyola.edu::7fa3e08a-a6a2-49e8-86bd-f950d3a11183" providerId="AD" clId="Web-{3D1264C5-D3D0-4C3F-AE15-7A553FBACBCB}" dt="2023-03-14T20:49:37.902" v="91"/>
      <pc:docMkLst>
        <pc:docMk/>
      </pc:docMkLst>
      <pc:sldChg chg="modTransition delAnim modAnim">
        <pc:chgData name="Isabel Stevenson" userId="S::istevenson@loyola.edu::7fa3e08a-a6a2-49e8-86bd-f950d3a11183" providerId="AD" clId="Web-{3D1264C5-D3D0-4C3F-AE15-7A553FBACBCB}" dt="2023-03-14T20:45:38.300" v="35"/>
        <pc:sldMkLst>
          <pc:docMk/>
          <pc:sldMk cId="867491271" sldId="256"/>
        </pc:sldMkLst>
      </pc:sldChg>
      <pc:sldChg chg="modTransition delAnim modAnim">
        <pc:chgData name="Isabel Stevenson" userId="S::istevenson@loyola.edu::7fa3e08a-a6a2-49e8-86bd-f950d3a11183" providerId="AD" clId="Web-{3D1264C5-D3D0-4C3F-AE15-7A553FBACBCB}" dt="2023-03-14T20:45:42.082" v="36"/>
        <pc:sldMkLst>
          <pc:docMk/>
          <pc:sldMk cId="3011403943" sldId="257"/>
        </pc:sldMkLst>
      </pc:sldChg>
      <pc:sldChg chg="modTransition delAnim modAnim">
        <pc:chgData name="Isabel Stevenson" userId="S::istevenson@loyola.edu::7fa3e08a-a6a2-49e8-86bd-f950d3a11183" providerId="AD" clId="Web-{3D1264C5-D3D0-4C3F-AE15-7A553FBACBCB}" dt="2023-03-14T20:45:48.707" v="37"/>
        <pc:sldMkLst>
          <pc:docMk/>
          <pc:sldMk cId="2978642029" sldId="258"/>
        </pc:sldMkLst>
      </pc:sldChg>
      <pc:sldChg chg="modTransition delAnim modAnim">
        <pc:chgData name="Isabel Stevenson" userId="S::istevenson@loyola.edu::7fa3e08a-a6a2-49e8-86bd-f950d3a11183" providerId="AD" clId="Web-{3D1264C5-D3D0-4C3F-AE15-7A553FBACBCB}" dt="2023-03-14T20:45:54.691" v="38"/>
        <pc:sldMkLst>
          <pc:docMk/>
          <pc:sldMk cId="3336796928" sldId="259"/>
        </pc:sldMkLst>
      </pc:sldChg>
      <pc:sldChg chg="modTransition delAnim">
        <pc:chgData name="Isabel Stevenson" userId="S::istevenson@loyola.edu::7fa3e08a-a6a2-49e8-86bd-f950d3a11183" providerId="AD" clId="Web-{3D1264C5-D3D0-4C3F-AE15-7A553FBACBCB}" dt="2023-03-14T20:45:58.051" v="39"/>
        <pc:sldMkLst>
          <pc:docMk/>
          <pc:sldMk cId="2172599420" sldId="261"/>
        </pc:sldMkLst>
      </pc:sldChg>
      <pc:sldChg chg="modTransition delAnim">
        <pc:chgData name="Isabel Stevenson" userId="S::istevenson@loyola.edu::7fa3e08a-a6a2-49e8-86bd-f950d3a11183" providerId="AD" clId="Web-{3D1264C5-D3D0-4C3F-AE15-7A553FBACBCB}" dt="2023-03-14T20:47:07.241" v="54"/>
        <pc:sldMkLst>
          <pc:docMk/>
          <pc:sldMk cId="3287344341" sldId="263"/>
        </pc:sldMkLst>
      </pc:sldChg>
      <pc:sldChg chg="modTransition delAnim modAnim">
        <pc:chgData name="Isabel Stevenson" userId="S::istevenson@loyola.edu::7fa3e08a-a6a2-49e8-86bd-f950d3a11183" providerId="AD" clId="Web-{3D1264C5-D3D0-4C3F-AE15-7A553FBACBCB}" dt="2023-03-14T20:47:14.928" v="55"/>
        <pc:sldMkLst>
          <pc:docMk/>
          <pc:sldMk cId="1226217505" sldId="264"/>
        </pc:sldMkLst>
      </pc:sldChg>
      <pc:sldChg chg="modTransition">
        <pc:chgData name="Isabel Stevenson" userId="S::istevenson@loyola.edu::7fa3e08a-a6a2-49e8-86bd-f950d3a11183" providerId="AD" clId="Web-{3D1264C5-D3D0-4C3F-AE15-7A553FBACBCB}" dt="2023-03-14T20:45:26.550" v="9"/>
        <pc:sldMkLst>
          <pc:docMk/>
          <pc:sldMk cId="3522874374" sldId="265"/>
        </pc:sldMkLst>
      </pc:sldChg>
      <pc:sldChg chg="modTransition delAnim">
        <pc:chgData name="Isabel Stevenson" userId="S::istevenson@loyola.edu::7fa3e08a-a6a2-49e8-86bd-f950d3a11183" providerId="AD" clId="Web-{3D1264C5-D3D0-4C3F-AE15-7A553FBACBCB}" dt="2023-03-14T20:46:02.301" v="40"/>
        <pc:sldMkLst>
          <pc:docMk/>
          <pc:sldMk cId="2072837553" sldId="266"/>
        </pc:sldMkLst>
      </pc:sldChg>
      <pc:sldChg chg="modTransition delAnim">
        <pc:chgData name="Isabel Stevenson" userId="S::istevenson@loyola.edu::7fa3e08a-a6a2-49e8-86bd-f950d3a11183" providerId="AD" clId="Web-{3D1264C5-D3D0-4C3F-AE15-7A553FBACBCB}" dt="2023-03-14T20:47:19.179" v="56"/>
        <pc:sldMkLst>
          <pc:docMk/>
          <pc:sldMk cId="98723159" sldId="268"/>
        </pc:sldMkLst>
      </pc:sldChg>
      <pc:sldChg chg="modTransition delAnim">
        <pc:chgData name="Isabel Stevenson" userId="S::istevenson@loyola.edu::7fa3e08a-a6a2-49e8-86bd-f950d3a11183" providerId="AD" clId="Web-{3D1264C5-D3D0-4C3F-AE15-7A553FBACBCB}" dt="2023-03-14T20:47:23.210" v="57"/>
        <pc:sldMkLst>
          <pc:docMk/>
          <pc:sldMk cId="28523390" sldId="271"/>
        </pc:sldMkLst>
      </pc:sldChg>
      <pc:sldChg chg="modTransition delAnim modAnim">
        <pc:chgData name="Isabel Stevenson" userId="S::istevenson@loyola.edu::7fa3e08a-a6a2-49e8-86bd-f950d3a11183" providerId="AD" clId="Web-{3D1264C5-D3D0-4C3F-AE15-7A553FBACBCB}" dt="2023-03-14T20:48:41.634" v="82"/>
        <pc:sldMkLst>
          <pc:docMk/>
          <pc:sldMk cId="4118750046" sldId="279"/>
        </pc:sldMkLst>
      </pc:sldChg>
      <pc:sldChg chg="modTransition">
        <pc:chgData name="Isabel Stevenson" userId="S::istevenson@loyola.edu::7fa3e08a-a6a2-49e8-86bd-f950d3a11183" providerId="AD" clId="Web-{3D1264C5-D3D0-4C3F-AE15-7A553FBACBCB}" dt="2023-03-14T20:45:26.550" v="22"/>
        <pc:sldMkLst>
          <pc:docMk/>
          <pc:sldMk cId="1262067652" sldId="280"/>
        </pc:sldMkLst>
      </pc:sldChg>
      <pc:sldChg chg="modTransition delAnim">
        <pc:chgData name="Isabel Stevenson" userId="S::istevenson@loyola.edu::7fa3e08a-a6a2-49e8-86bd-f950d3a11183" providerId="AD" clId="Web-{3D1264C5-D3D0-4C3F-AE15-7A553FBACBCB}" dt="2023-03-14T20:48:26.400" v="79"/>
        <pc:sldMkLst>
          <pc:docMk/>
          <pc:sldMk cId="1567746896" sldId="281"/>
        </pc:sldMkLst>
      </pc:sldChg>
      <pc:sldChg chg="modTransition delAnim">
        <pc:chgData name="Isabel Stevenson" userId="S::istevenson@loyola.edu::7fa3e08a-a6a2-49e8-86bd-f950d3a11183" providerId="AD" clId="Web-{3D1264C5-D3D0-4C3F-AE15-7A553FBACBCB}" dt="2023-03-14T20:48:52.072" v="84"/>
        <pc:sldMkLst>
          <pc:docMk/>
          <pc:sldMk cId="4277376814" sldId="284"/>
        </pc:sldMkLst>
      </pc:sldChg>
      <pc:sldChg chg="modTransition delAnim">
        <pc:chgData name="Isabel Stevenson" userId="S::istevenson@loyola.edu::7fa3e08a-a6a2-49e8-86bd-f950d3a11183" providerId="AD" clId="Web-{3D1264C5-D3D0-4C3F-AE15-7A553FBACBCB}" dt="2023-03-14T20:49:05.870" v="88"/>
        <pc:sldMkLst>
          <pc:docMk/>
          <pc:sldMk cId="1086484823" sldId="285"/>
        </pc:sldMkLst>
      </pc:sldChg>
      <pc:sldChg chg="modTransition delAnim">
        <pc:chgData name="Isabel Stevenson" userId="S::istevenson@loyola.edu::7fa3e08a-a6a2-49e8-86bd-f950d3a11183" providerId="AD" clId="Web-{3D1264C5-D3D0-4C3F-AE15-7A553FBACBCB}" dt="2023-03-14T20:49:11.026" v="90"/>
        <pc:sldMkLst>
          <pc:docMk/>
          <pc:sldMk cId="2515188379" sldId="286"/>
        </pc:sldMkLst>
      </pc:sldChg>
      <pc:sldChg chg="modTransition">
        <pc:chgData name="Isabel Stevenson" userId="S::istevenson@loyola.edu::7fa3e08a-a6a2-49e8-86bd-f950d3a11183" providerId="AD" clId="Web-{3D1264C5-D3D0-4C3F-AE15-7A553FBACBCB}" dt="2023-03-14T20:49:37.902" v="91"/>
        <pc:sldMkLst>
          <pc:docMk/>
          <pc:sldMk cId="3804476531" sldId="287"/>
        </pc:sldMkLst>
      </pc:sldChg>
      <pc:sldChg chg="modTransition delAnim modAnim">
        <pc:chgData name="Isabel Stevenson" userId="S::istevenson@loyola.edu::7fa3e08a-a6a2-49e8-86bd-f950d3a11183" providerId="AD" clId="Web-{3D1264C5-D3D0-4C3F-AE15-7A553FBACBCB}" dt="2023-03-14T20:48:37.728" v="81"/>
        <pc:sldMkLst>
          <pc:docMk/>
          <pc:sldMk cId="1639637323" sldId="288"/>
        </pc:sldMkLst>
      </pc:sldChg>
      <pc:sldChg chg="modTransition delAnim modAnim">
        <pc:chgData name="Isabel Stevenson" userId="S::istevenson@loyola.edu::7fa3e08a-a6a2-49e8-86bd-f950d3a11183" providerId="AD" clId="Web-{3D1264C5-D3D0-4C3F-AE15-7A553FBACBCB}" dt="2023-03-14T20:49:03.260" v="87"/>
        <pc:sldMkLst>
          <pc:docMk/>
          <pc:sldMk cId="1303440342" sldId="293"/>
        </pc:sldMkLst>
      </pc:sldChg>
      <pc:sldChg chg="modTransition delAnim modAnim">
        <pc:chgData name="Isabel Stevenson" userId="S::istevenson@loyola.edu::7fa3e08a-a6a2-49e8-86bd-f950d3a11183" providerId="AD" clId="Web-{3D1264C5-D3D0-4C3F-AE15-7A553FBACBCB}" dt="2023-03-14T20:48:47.525" v="83"/>
        <pc:sldMkLst>
          <pc:docMk/>
          <pc:sldMk cId="599556943" sldId="294"/>
        </pc:sldMkLst>
      </pc:sldChg>
      <pc:sldChg chg="modTransition delAnim modAnim">
        <pc:chgData name="Isabel Stevenson" userId="S::istevenson@loyola.edu::7fa3e08a-a6a2-49e8-86bd-f950d3a11183" providerId="AD" clId="Web-{3D1264C5-D3D0-4C3F-AE15-7A553FBACBCB}" dt="2023-03-14T20:47:43.476" v="65"/>
        <pc:sldMkLst>
          <pc:docMk/>
          <pc:sldMk cId="554713087" sldId="296"/>
        </pc:sldMkLst>
      </pc:sldChg>
      <pc:sldChg chg="modTransition delAnim modAnim">
        <pc:chgData name="Isabel Stevenson" userId="S::istevenson@loyola.edu::7fa3e08a-a6a2-49e8-86bd-f950d3a11183" providerId="AD" clId="Web-{3D1264C5-D3D0-4C3F-AE15-7A553FBACBCB}" dt="2023-03-14T20:46:56.975" v="51"/>
        <pc:sldMkLst>
          <pc:docMk/>
          <pc:sldMk cId="1424437124" sldId="297"/>
        </pc:sldMkLst>
      </pc:sldChg>
      <pc:sldChg chg="modTransition delAnim">
        <pc:chgData name="Isabel Stevenson" userId="S::istevenson@loyola.edu::7fa3e08a-a6a2-49e8-86bd-f950d3a11183" providerId="AD" clId="Web-{3D1264C5-D3D0-4C3F-AE15-7A553FBACBCB}" dt="2023-03-14T20:47:01.069" v="52"/>
        <pc:sldMkLst>
          <pc:docMk/>
          <pc:sldMk cId="697488494" sldId="298"/>
        </pc:sldMkLst>
      </pc:sldChg>
      <pc:sldChg chg="modTransition delAnim modAnim">
        <pc:chgData name="Isabel Stevenson" userId="S::istevenson@loyola.edu::7fa3e08a-a6a2-49e8-86bd-f950d3a11183" providerId="AD" clId="Web-{3D1264C5-D3D0-4C3F-AE15-7A553FBACBCB}" dt="2023-03-14T20:47:26.491" v="58"/>
        <pc:sldMkLst>
          <pc:docMk/>
          <pc:sldMk cId="2597624131" sldId="299"/>
        </pc:sldMkLst>
      </pc:sldChg>
      <pc:sldChg chg="modTransition delAnim modAnim">
        <pc:chgData name="Isabel Stevenson" userId="S::istevenson@loyola.edu::7fa3e08a-a6a2-49e8-86bd-f950d3a11183" providerId="AD" clId="Web-{3D1264C5-D3D0-4C3F-AE15-7A553FBACBCB}" dt="2023-03-14T20:47:51.664" v="68"/>
        <pc:sldMkLst>
          <pc:docMk/>
          <pc:sldMk cId="3916087773" sldId="300"/>
        </pc:sldMkLst>
      </pc:sldChg>
      <pc:sldChg chg="modTransition delAnim modAnim">
        <pc:chgData name="Isabel Stevenson" userId="S::istevenson@loyola.edu::7fa3e08a-a6a2-49e8-86bd-f950d3a11183" providerId="AD" clId="Web-{3D1264C5-D3D0-4C3F-AE15-7A553FBACBCB}" dt="2023-03-14T20:48:12.477" v="76"/>
        <pc:sldMkLst>
          <pc:docMk/>
          <pc:sldMk cId="102063891" sldId="301"/>
        </pc:sldMkLst>
      </pc:sldChg>
      <pc:sldChg chg="modTransition delAnim">
        <pc:chgData name="Isabel Stevenson" userId="S::istevenson@loyola.edu::7fa3e08a-a6a2-49e8-86bd-f950d3a11183" providerId="AD" clId="Web-{3D1264C5-D3D0-4C3F-AE15-7A553FBACBCB}" dt="2023-03-14T20:48:15.899" v="77"/>
        <pc:sldMkLst>
          <pc:docMk/>
          <pc:sldMk cId="3017080189" sldId="302"/>
        </pc:sldMkLst>
      </pc:sldChg>
      <pc:sldChg chg="modTransition delAnim">
        <pc:chgData name="Isabel Stevenson" userId="S::istevenson@loyola.edu::7fa3e08a-a6a2-49e8-86bd-f950d3a11183" providerId="AD" clId="Web-{3D1264C5-D3D0-4C3F-AE15-7A553FBACBCB}" dt="2023-03-14T20:48:20.681" v="78"/>
        <pc:sldMkLst>
          <pc:docMk/>
          <pc:sldMk cId="559023247" sldId="303"/>
        </pc:sldMkLst>
      </pc:sldChg>
      <pc:sldChg chg="modTransition">
        <pc:chgData name="Isabel Stevenson" userId="S::istevenson@loyola.edu::7fa3e08a-a6a2-49e8-86bd-f950d3a11183" providerId="AD" clId="Web-{3D1264C5-D3D0-4C3F-AE15-7A553FBACBCB}" dt="2023-03-14T20:45:26.550" v="18"/>
        <pc:sldMkLst>
          <pc:docMk/>
          <pc:sldMk cId="4215261057" sldId="304"/>
        </pc:sldMkLst>
      </pc:sldChg>
      <pc:sldMasterChg chg="modTransition modSldLayout">
        <pc:chgData name="Isabel Stevenson" userId="S::istevenson@loyola.edu::7fa3e08a-a6a2-49e8-86bd-f950d3a11183" providerId="AD" clId="Web-{3D1264C5-D3D0-4C3F-AE15-7A553FBACBCB}" dt="2023-03-14T20:45:24.925" v="3"/>
        <pc:sldMasterMkLst>
          <pc:docMk/>
          <pc:sldMasterMk cId="777342833" sldId="2147483780"/>
        </pc:sldMasterMkLst>
        <pc:sldLayoutChg chg="modTransition">
          <pc:chgData name="Isabel Stevenson" userId="S::istevenson@loyola.edu::7fa3e08a-a6a2-49e8-86bd-f950d3a11183" providerId="AD" clId="Web-{3D1264C5-D3D0-4C3F-AE15-7A553FBACBCB}" dt="2023-03-14T20:45:24.925" v="3"/>
          <pc:sldLayoutMkLst>
            <pc:docMk/>
            <pc:sldMasterMk cId="777342833" sldId="2147483780"/>
            <pc:sldLayoutMk cId="1799104625" sldId="2147483781"/>
          </pc:sldLayoutMkLst>
        </pc:sldLayoutChg>
        <pc:sldLayoutChg chg="modTransition">
          <pc:chgData name="Isabel Stevenson" userId="S::istevenson@loyola.edu::7fa3e08a-a6a2-49e8-86bd-f950d3a11183" providerId="AD" clId="Web-{3D1264C5-D3D0-4C3F-AE15-7A553FBACBCB}" dt="2023-03-14T20:45:24.925" v="3"/>
          <pc:sldLayoutMkLst>
            <pc:docMk/>
            <pc:sldMasterMk cId="777342833" sldId="2147483780"/>
            <pc:sldLayoutMk cId="220079099" sldId="2147483782"/>
          </pc:sldLayoutMkLst>
        </pc:sldLayoutChg>
        <pc:sldLayoutChg chg="modTransition">
          <pc:chgData name="Isabel Stevenson" userId="S::istevenson@loyola.edu::7fa3e08a-a6a2-49e8-86bd-f950d3a11183" providerId="AD" clId="Web-{3D1264C5-D3D0-4C3F-AE15-7A553FBACBCB}" dt="2023-03-14T20:45:24.925" v="3"/>
          <pc:sldLayoutMkLst>
            <pc:docMk/>
            <pc:sldMasterMk cId="777342833" sldId="2147483780"/>
            <pc:sldLayoutMk cId="3708788670" sldId="2147483783"/>
          </pc:sldLayoutMkLst>
        </pc:sldLayoutChg>
        <pc:sldLayoutChg chg="modTransition">
          <pc:chgData name="Isabel Stevenson" userId="S::istevenson@loyola.edu::7fa3e08a-a6a2-49e8-86bd-f950d3a11183" providerId="AD" clId="Web-{3D1264C5-D3D0-4C3F-AE15-7A553FBACBCB}" dt="2023-03-14T20:45:24.925" v="3"/>
          <pc:sldLayoutMkLst>
            <pc:docMk/>
            <pc:sldMasterMk cId="777342833" sldId="2147483780"/>
            <pc:sldLayoutMk cId="2370188708" sldId="2147483784"/>
          </pc:sldLayoutMkLst>
        </pc:sldLayoutChg>
        <pc:sldLayoutChg chg="modTransition">
          <pc:chgData name="Isabel Stevenson" userId="S::istevenson@loyola.edu::7fa3e08a-a6a2-49e8-86bd-f950d3a11183" providerId="AD" clId="Web-{3D1264C5-D3D0-4C3F-AE15-7A553FBACBCB}" dt="2023-03-14T20:45:24.925" v="3"/>
          <pc:sldLayoutMkLst>
            <pc:docMk/>
            <pc:sldMasterMk cId="777342833" sldId="2147483780"/>
            <pc:sldLayoutMk cId="2732029517" sldId="2147483785"/>
          </pc:sldLayoutMkLst>
        </pc:sldLayoutChg>
        <pc:sldLayoutChg chg="modTransition">
          <pc:chgData name="Isabel Stevenson" userId="S::istevenson@loyola.edu::7fa3e08a-a6a2-49e8-86bd-f950d3a11183" providerId="AD" clId="Web-{3D1264C5-D3D0-4C3F-AE15-7A553FBACBCB}" dt="2023-03-14T20:45:24.925" v="3"/>
          <pc:sldLayoutMkLst>
            <pc:docMk/>
            <pc:sldMasterMk cId="777342833" sldId="2147483780"/>
            <pc:sldLayoutMk cId="1264725043" sldId="2147483786"/>
          </pc:sldLayoutMkLst>
        </pc:sldLayoutChg>
        <pc:sldLayoutChg chg="modTransition">
          <pc:chgData name="Isabel Stevenson" userId="S::istevenson@loyola.edu::7fa3e08a-a6a2-49e8-86bd-f950d3a11183" providerId="AD" clId="Web-{3D1264C5-D3D0-4C3F-AE15-7A553FBACBCB}" dt="2023-03-14T20:45:24.925" v="3"/>
          <pc:sldLayoutMkLst>
            <pc:docMk/>
            <pc:sldMasterMk cId="777342833" sldId="2147483780"/>
            <pc:sldLayoutMk cId="4202627154" sldId="2147483787"/>
          </pc:sldLayoutMkLst>
        </pc:sldLayoutChg>
        <pc:sldLayoutChg chg="modTransition">
          <pc:chgData name="Isabel Stevenson" userId="S::istevenson@loyola.edu::7fa3e08a-a6a2-49e8-86bd-f950d3a11183" providerId="AD" clId="Web-{3D1264C5-D3D0-4C3F-AE15-7A553FBACBCB}" dt="2023-03-14T20:45:24.925" v="3"/>
          <pc:sldLayoutMkLst>
            <pc:docMk/>
            <pc:sldMasterMk cId="777342833" sldId="2147483780"/>
            <pc:sldLayoutMk cId="1766295833" sldId="2147483788"/>
          </pc:sldLayoutMkLst>
        </pc:sldLayoutChg>
        <pc:sldLayoutChg chg="modTransition">
          <pc:chgData name="Isabel Stevenson" userId="S::istevenson@loyola.edu::7fa3e08a-a6a2-49e8-86bd-f950d3a11183" providerId="AD" clId="Web-{3D1264C5-D3D0-4C3F-AE15-7A553FBACBCB}" dt="2023-03-14T20:45:24.925" v="3"/>
          <pc:sldLayoutMkLst>
            <pc:docMk/>
            <pc:sldMasterMk cId="777342833" sldId="2147483780"/>
            <pc:sldLayoutMk cId="1185126231" sldId="2147483789"/>
          </pc:sldLayoutMkLst>
        </pc:sldLayoutChg>
        <pc:sldLayoutChg chg="modTransition">
          <pc:chgData name="Isabel Stevenson" userId="S::istevenson@loyola.edu::7fa3e08a-a6a2-49e8-86bd-f950d3a11183" providerId="AD" clId="Web-{3D1264C5-D3D0-4C3F-AE15-7A553FBACBCB}" dt="2023-03-14T20:45:24.925" v="3"/>
          <pc:sldLayoutMkLst>
            <pc:docMk/>
            <pc:sldMasterMk cId="777342833" sldId="2147483780"/>
            <pc:sldLayoutMk cId="2847691990" sldId="2147483790"/>
          </pc:sldLayoutMkLst>
        </pc:sldLayoutChg>
        <pc:sldLayoutChg chg="modTransition">
          <pc:chgData name="Isabel Stevenson" userId="S::istevenson@loyola.edu::7fa3e08a-a6a2-49e8-86bd-f950d3a11183" providerId="AD" clId="Web-{3D1264C5-D3D0-4C3F-AE15-7A553FBACBCB}" dt="2023-03-14T20:45:24.925" v="3"/>
          <pc:sldLayoutMkLst>
            <pc:docMk/>
            <pc:sldMasterMk cId="777342833" sldId="2147483780"/>
            <pc:sldLayoutMk cId="2243081657" sldId="2147483791"/>
          </pc:sldLayoutMkLst>
        </pc:sldLayoutChg>
      </pc:sldMasterChg>
    </pc:docChg>
  </pc:docChgLst>
  <pc:docChgLst>
    <pc:chgData name="Isabel Stevenson" userId="7fa3e08a-a6a2-49e8-86bd-f950d3a11183" providerId="ADAL" clId="{EA52770B-7E9C-4ED6-A875-176A39FC2A7F}"/>
    <pc:docChg chg="modSld">
      <pc:chgData name="Isabel Stevenson" userId="7fa3e08a-a6a2-49e8-86bd-f950d3a11183" providerId="ADAL" clId="{EA52770B-7E9C-4ED6-A875-176A39FC2A7F}" dt="2022-06-09T15:31:48.526" v="17" actId="20577"/>
      <pc:docMkLst>
        <pc:docMk/>
      </pc:docMkLst>
      <pc:sldChg chg="modSp">
        <pc:chgData name="Isabel Stevenson" userId="7fa3e08a-a6a2-49e8-86bd-f950d3a11183" providerId="ADAL" clId="{EA52770B-7E9C-4ED6-A875-176A39FC2A7F}" dt="2022-06-09T15:31:48.526" v="17" actId="20577"/>
        <pc:sldMkLst>
          <pc:docMk/>
          <pc:sldMk cId="98723159" sldId="268"/>
        </pc:sldMkLst>
        <pc:spChg chg="mod">
          <ac:chgData name="Isabel Stevenson" userId="7fa3e08a-a6a2-49e8-86bd-f950d3a11183" providerId="ADAL" clId="{EA52770B-7E9C-4ED6-A875-176A39FC2A7F}" dt="2022-06-09T15:31:48.526" v="17" actId="20577"/>
          <ac:spMkLst>
            <pc:docMk/>
            <pc:sldMk cId="98723159" sldId="268"/>
            <ac:spMk id="3" creationId="{BB10510A-9AE4-433C-BF0D-D66D3B933F48}"/>
          </ac:spMkLst>
        </pc:spChg>
      </pc:sldChg>
    </pc:docChg>
  </pc:docChgLst>
  <pc:docChgLst>
    <pc:chgData name="Isabel Stevenson" userId="7fa3e08a-a6a2-49e8-86bd-f950d3a11183" providerId="ADAL" clId="{2E95F89E-04CF-4A1E-ACC0-D63C8C7A299F}"/>
    <pc:docChg chg="undo custSel delSld modSld">
      <pc:chgData name="Isabel Stevenson" userId="7fa3e08a-a6a2-49e8-86bd-f950d3a11183" providerId="ADAL" clId="{2E95F89E-04CF-4A1E-ACC0-D63C8C7A299F}" dt="2023-02-13T14:30:10.078" v="895" actId="20577"/>
      <pc:docMkLst>
        <pc:docMk/>
      </pc:docMkLst>
      <pc:sldChg chg="del">
        <pc:chgData name="Isabel Stevenson" userId="7fa3e08a-a6a2-49e8-86bd-f950d3a11183" providerId="ADAL" clId="{2E95F89E-04CF-4A1E-ACC0-D63C8C7A299F}" dt="2023-02-13T14:14:02.741" v="68" actId="2696"/>
        <pc:sldMkLst>
          <pc:docMk/>
          <pc:sldMk cId="3591651786" sldId="267"/>
        </pc:sldMkLst>
      </pc:sldChg>
      <pc:sldChg chg="modSp mod modAnim">
        <pc:chgData name="Isabel Stevenson" userId="7fa3e08a-a6a2-49e8-86bd-f950d3a11183" providerId="ADAL" clId="{2E95F89E-04CF-4A1E-ACC0-D63C8C7A299F}" dt="2023-02-07T14:07:38.663" v="26" actId="20577"/>
        <pc:sldMkLst>
          <pc:docMk/>
          <pc:sldMk cId="98723159" sldId="268"/>
        </pc:sldMkLst>
        <pc:spChg chg="mod">
          <ac:chgData name="Isabel Stevenson" userId="7fa3e08a-a6a2-49e8-86bd-f950d3a11183" providerId="ADAL" clId="{2E95F89E-04CF-4A1E-ACC0-D63C8C7A299F}" dt="2023-02-07T14:07:38.663" v="26" actId="20577"/>
          <ac:spMkLst>
            <pc:docMk/>
            <pc:sldMk cId="98723159" sldId="268"/>
            <ac:spMk id="3" creationId="{BB10510A-9AE4-433C-BF0D-D66D3B933F48}"/>
          </ac:spMkLst>
        </pc:spChg>
      </pc:sldChg>
      <pc:sldChg chg="addSp modSp mod">
        <pc:chgData name="Isabel Stevenson" userId="7fa3e08a-a6a2-49e8-86bd-f950d3a11183" providerId="ADAL" clId="{2E95F89E-04CF-4A1E-ACC0-D63C8C7A299F}" dt="2023-02-13T14:30:10.078" v="895" actId="20577"/>
        <pc:sldMkLst>
          <pc:docMk/>
          <pc:sldMk cId="1262067652" sldId="280"/>
        </pc:sldMkLst>
        <pc:spChg chg="add mod">
          <ac:chgData name="Isabel Stevenson" userId="7fa3e08a-a6a2-49e8-86bd-f950d3a11183" providerId="ADAL" clId="{2E95F89E-04CF-4A1E-ACC0-D63C8C7A299F}" dt="2023-02-13T14:27:54.290" v="842" actId="1076"/>
          <ac:spMkLst>
            <pc:docMk/>
            <pc:sldMk cId="1262067652" sldId="280"/>
            <ac:spMk id="6" creationId="{0CE54943-7822-A404-C48A-6289E2D11428}"/>
          </ac:spMkLst>
        </pc:spChg>
        <pc:spChg chg="add mod">
          <ac:chgData name="Isabel Stevenson" userId="7fa3e08a-a6a2-49e8-86bd-f950d3a11183" providerId="ADAL" clId="{2E95F89E-04CF-4A1E-ACC0-D63C8C7A299F}" dt="2023-02-13T14:28:39.291" v="877" actId="1076"/>
          <ac:spMkLst>
            <pc:docMk/>
            <pc:sldMk cId="1262067652" sldId="280"/>
            <ac:spMk id="9" creationId="{5F12AD92-BA9E-C4FB-0320-123EFF5D7612}"/>
          </ac:spMkLst>
        </pc:spChg>
        <pc:graphicFrameChg chg="mod">
          <ac:chgData name="Isabel Stevenson" userId="7fa3e08a-a6a2-49e8-86bd-f950d3a11183" providerId="ADAL" clId="{2E95F89E-04CF-4A1E-ACC0-D63C8C7A299F}" dt="2023-02-13T14:30:10.078" v="895" actId="20577"/>
          <ac:graphicFrameMkLst>
            <pc:docMk/>
            <pc:sldMk cId="1262067652" sldId="280"/>
            <ac:graphicFrameMk id="5" creationId="{3C14960B-0478-4719-94CF-23891C63BD66}"/>
          </ac:graphicFrameMkLst>
        </pc:graphicFrameChg>
        <pc:picChg chg="add mod">
          <ac:chgData name="Isabel Stevenson" userId="7fa3e08a-a6a2-49e8-86bd-f950d3a11183" providerId="ADAL" clId="{2E95F89E-04CF-4A1E-ACC0-D63C8C7A299F}" dt="2023-02-13T14:27:10.666" v="815" actId="1076"/>
          <ac:picMkLst>
            <pc:docMk/>
            <pc:sldMk cId="1262067652" sldId="280"/>
            <ac:picMk id="4" creationId="{138FEA89-02F7-4B88-838E-74774FF7217F}"/>
          </ac:picMkLst>
        </pc:picChg>
        <pc:picChg chg="add mod">
          <ac:chgData name="Isabel Stevenson" userId="7fa3e08a-a6a2-49e8-86bd-f950d3a11183" providerId="ADAL" clId="{2E95F89E-04CF-4A1E-ACC0-D63C8C7A299F}" dt="2023-02-13T14:28:19.443" v="846" actId="1076"/>
          <ac:picMkLst>
            <pc:docMk/>
            <pc:sldMk cId="1262067652" sldId="280"/>
            <ac:picMk id="8" creationId="{C9076BEC-69AF-5B6F-AFB7-848905EC64F6}"/>
          </ac:picMkLst>
        </pc:picChg>
      </pc:sldChg>
      <pc:sldChg chg="modSp mod modAnim">
        <pc:chgData name="Isabel Stevenson" userId="7fa3e08a-a6a2-49e8-86bd-f950d3a11183" providerId="ADAL" clId="{2E95F89E-04CF-4A1E-ACC0-D63C8C7A299F}" dt="2023-02-13T14:25:56.680" v="765" actId="1076"/>
        <pc:sldMkLst>
          <pc:docMk/>
          <pc:sldMk cId="1567746896" sldId="281"/>
        </pc:sldMkLst>
        <pc:spChg chg="mod">
          <ac:chgData name="Isabel Stevenson" userId="7fa3e08a-a6a2-49e8-86bd-f950d3a11183" providerId="ADAL" clId="{2E95F89E-04CF-4A1E-ACC0-D63C8C7A299F}" dt="2023-02-13T14:25:48.646" v="764" actId="20577"/>
          <ac:spMkLst>
            <pc:docMk/>
            <pc:sldMk cId="1567746896" sldId="281"/>
            <ac:spMk id="3" creationId="{15B6DEC5-87AB-4675-982D-20F9A1AB8319}"/>
          </ac:spMkLst>
        </pc:spChg>
        <pc:spChg chg="mod">
          <ac:chgData name="Isabel Stevenson" userId="7fa3e08a-a6a2-49e8-86bd-f950d3a11183" providerId="ADAL" clId="{2E95F89E-04CF-4A1E-ACC0-D63C8C7A299F}" dt="2023-02-13T14:25:56.680" v="765" actId="1076"/>
          <ac:spMkLst>
            <pc:docMk/>
            <pc:sldMk cId="1567746896" sldId="281"/>
            <ac:spMk id="4" creationId="{D0B63CAE-4802-4828-A028-3C378F7E432F}"/>
          </ac:spMkLst>
        </pc:spChg>
      </pc:sldChg>
      <pc:sldChg chg="addSp delSp modSp mod delAnim modAnim">
        <pc:chgData name="Isabel Stevenson" userId="7fa3e08a-a6a2-49e8-86bd-f950d3a11183" providerId="ADAL" clId="{2E95F89E-04CF-4A1E-ACC0-D63C8C7A299F}" dt="2023-02-13T14:21:57.083" v="705" actId="1076"/>
        <pc:sldMkLst>
          <pc:docMk/>
          <pc:sldMk cId="554713087" sldId="296"/>
        </pc:sldMkLst>
        <pc:spChg chg="del mod">
          <ac:chgData name="Isabel Stevenson" userId="7fa3e08a-a6a2-49e8-86bd-f950d3a11183" providerId="ADAL" clId="{2E95F89E-04CF-4A1E-ACC0-D63C8C7A299F}" dt="2023-02-13T14:18:45.148" v="347" actId="478"/>
          <ac:spMkLst>
            <pc:docMk/>
            <pc:sldMk cId="554713087" sldId="296"/>
            <ac:spMk id="4" creationId="{9A555743-5D74-4577-9C10-61D30E75CD40}"/>
          </ac:spMkLst>
        </pc:spChg>
        <pc:spChg chg="del mod">
          <ac:chgData name="Isabel Stevenson" userId="7fa3e08a-a6a2-49e8-86bd-f950d3a11183" providerId="ADAL" clId="{2E95F89E-04CF-4A1E-ACC0-D63C8C7A299F}" dt="2023-02-13T14:20:03.419" v="511" actId="478"/>
          <ac:spMkLst>
            <pc:docMk/>
            <pc:sldMk cId="554713087" sldId="296"/>
            <ac:spMk id="5" creationId="{F5C92AEE-0B0E-478D-B2F2-A6F90F0C1632}"/>
          </ac:spMkLst>
        </pc:spChg>
        <pc:spChg chg="del mod">
          <ac:chgData name="Isabel Stevenson" userId="7fa3e08a-a6a2-49e8-86bd-f950d3a11183" providerId="ADAL" clId="{2E95F89E-04CF-4A1E-ACC0-D63C8C7A299F}" dt="2023-02-13T14:20:27.979" v="579" actId="478"/>
          <ac:spMkLst>
            <pc:docMk/>
            <pc:sldMk cId="554713087" sldId="296"/>
            <ac:spMk id="6" creationId="{43E2C322-7E40-4116-93C3-826B082AC853}"/>
          </ac:spMkLst>
        </pc:spChg>
        <pc:spChg chg="mod">
          <ac:chgData name="Isabel Stevenson" userId="7fa3e08a-a6a2-49e8-86bd-f950d3a11183" providerId="ADAL" clId="{2E95F89E-04CF-4A1E-ACC0-D63C8C7A299F}" dt="2023-02-13T14:21:49.883" v="703" actId="1076"/>
          <ac:spMkLst>
            <pc:docMk/>
            <pc:sldMk cId="554713087" sldId="296"/>
            <ac:spMk id="7" creationId="{C0E743B5-E284-4F7B-B25B-962472214AE6}"/>
          </ac:spMkLst>
        </pc:spChg>
        <pc:spChg chg="del mod">
          <ac:chgData name="Isabel Stevenson" userId="7fa3e08a-a6a2-49e8-86bd-f950d3a11183" providerId="ADAL" clId="{2E95F89E-04CF-4A1E-ACC0-D63C8C7A299F}" dt="2023-02-13T14:20:59.211" v="690" actId="478"/>
          <ac:spMkLst>
            <pc:docMk/>
            <pc:sldMk cId="554713087" sldId="296"/>
            <ac:spMk id="8" creationId="{B25BD6F7-FF00-4CD9-BD4E-0E1E43AF6D7B}"/>
          </ac:spMkLst>
        </pc:spChg>
        <pc:spChg chg="del mod">
          <ac:chgData name="Isabel Stevenson" userId="7fa3e08a-a6a2-49e8-86bd-f950d3a11183" providerId="ADAL" clId="{2E95F89E-04CF-4A1E-ACC0-D63C8C7A299F}" dt="2023-02-13T14:19:36.411" v="415" actId="478"/>
          <ac:spMkLst>
            <pc:docMk/>
            <pc:sldMk cId="554713087" sldId="296"/>
            <ac:spMk id="9" creationId="{552EA016-8E3E-483B-ABAF-495E68A530BE}"/>
          </ac:spMkLst>
        </pc:spChg>
        <pc:spChg chg="mod">
          <ac:chgData name="Isabel Stevenson" userId="7fa3e08a-a6a2-49e8-86bd-f950d3a11183" providerId="ADAL" clId="{2E95F89E-04CF-4A1E-ACC0-D63C8C7A299F}" dt="2023-02-13T14:21:26.218" v="697" actId="1076"/>
          <ac:spMkLst>
            <pc:docMk/>
            <pc:sldMk cId="554713087" sldId="296"/>
            <ac:spMk id="10" creationId="{65DF289F-7EB7-4D2F-B62C-C749ACBA567C}"/>
          </ac:spMkLst>
        </pc:spChg>
        <pc:spChg chg="add mod">
          <ac:chgData name="Isabel Stevenson" userId="7fa3e08a-a6a2-49e8-86bd-f950d3a11183" providerId="ADAL" clId="{2E95F89E-04CF-4A1E-ACC0-D63C8C7A299F}" dt="2023-02-13T14:21:20.898" v="696" actId="1076"/>
          <ac:spMkLst>
            <pc:docMk/>
            <pc:sldMk cId="554713087" sldId="296"/>
            <ac:spMk id="11" creationId="{07915823-D08A-8902-3218-2104B914CD5A}"/>
          </ac:spMkLst>
        </pc:spChg>
        <pc:spChg chg="add mod ord">
          <ac:chgData name="Isabel Stevenson" userId="7fa3e08a-a6a2-49e8-86bd-f950d3a11183" providerId="ADAL" clId="{2E95F89E-04CF-4A1E-ACC0-D63C8C7A299F}" dt="2023-02-13T14:19:06.238" v="349" actId="167"/>
          <ac:spMkLst>
            <pc:docMk/>
            <pc:sldMk cId="554713087" sldId="296"/>
            <ac:spMk id="13" creationId="{9C17CD52-6C5D-B647-21CE-EDEBFF143622}"/>
          </ac:spMkLst>
        </pc:spChg>
        <pc:spChg chg="add mod">
          <ac:chgData name="Isabel Stevenson" userId="7fa3e08a-a6a2-49e8-86bd-f950d3a11183" providerId="ADAL" clId="{2E95F89E-04CF-4A1E-ACC0-D63C8C7A299F}" dt="2023-02-13T14:21:18.986" v="695" actId="1076"/>
          <ac:spMkLst>
            <pc:docMk/>
            <pc:sldMk cId="554713087" sldId="296"/>
            <ac:spMk id="14" creationId="{49548161-EF0A-B999-A479-32E2F5627629}"/>
          </ac:spMkLst>
        </pc:spChg>
        <pc:spChg chg="add mod">
          <ac:chgData name="Isabel Stevenson" userId="7fa3e08a-a6a2-49e8-86bd-f950d3a11183" providerId="ADAL" clId="{2E95F89E-04CF-4A1E-ACC0-D63C8C7A299F}" dt="2023-02-13T14:21:30.962" v="698" actId="1076"/>
          <ac:spMkLst>
            <pc:docMk/>
            <pc:sldMk cId="554713087" sldId="296"/>
            <ac:spMk id="15" creationId="{4615D91E-2959-4085-64FB-07A0A78FF07E}"/>
          </ac:spMkLst>
        </pc:spChg>
        <pc:spChg chg="add mod">
          <ac:chgData name="Isabel Stevenson" userId="7fa3e08a-a6a2-49e8-86bd-f950d3a11183" providerId="ADAL" clId="{2E95F89E-04CF-4A1E-ACC0-D63C8C7A299F}" dt="2023-02-13T14:21:35.979" v="699" actId="1076"/>
          <ac:spMkLst>
            <pc:docMk/>
            <pc:sldMk cId="554713087" sldId="296"/>
            <ac:spMk id="16" creationId="{0ED50BF8-397A-F410-D7A5-3FFB6BCA7303}"/>
          </ac:spMkLst>
        </pc:spChg>
        <pc:spChg chg="add mod">
          <ac:chgData name="Isabel Stevenson" userId="7fa3e08a-a6a2-49e8-86bd-f950d3a11183" providerId="ADAL" clId="{2E95F89E-04CF-4A1E-ACC0-D63C8C7A299F}" dt="2023-02-13T14:21:57.083" v="705" actId="1076"/>
          <ac:spMkLst>
            <pc:docMk/>
            <pc:sldMk cId="554713087" sldId="296"/>
            <ac:spMk id="17" creationId="{E9F5168E-DEA3-F02C-F846-B8AA041A60F5}"/>
          </ac:spMkLst>
        </pc:spChg>
      </pc:sldChg>
      <pc:sldChg chg="modSp mod">
        <pc:chgData name="Isabel Stevenson" userId="7fa3e08a-a6a2-49e8-86bd-f950d3a11183" providerId="ADAL" clId="{2E95F89E-04CF-4A1E-ACC0-D63C8C7A299F}" dt="2023-02-13T14:23:08.282" v="718" actId="1076"/>
        <pc:sldMkLst>
          <pc:docMk/>
          <pc:sldMk cId="3916087773" sldId="300"/>
        </pc:sldMkLst>
        <pc:spChg chg="mod">
          <ac:chgData name="Isabel Stevenson" userId="7fa3e08a-a6a2-49e8-86bd-f950d3a11183" providerId="ADAL" clId="{2E95F89E-04CF-4A1E-ACC0-D63C8C7A299F}" dt="2023-02-13T14:22:52.298" v="715" actId="1076"/>
          <ac:spMkLst>
            <pc:docMk/>
            <pc:sldMk cId="3916087773" sldId="300"/>
            <ac:spMk id="5" creationId="{32EED82A-46CB-484D-9014-0838223F972F}"/>
          </ac:spMkLst>
        </pc:spChg>
        <pc:spChg chg="mod">
          <ac:chgData name="Isabel Stevenson" userId="7fa3e08a-a6a2-49e8-86bd-f950d3a11183" providerId="ADAL" clId="{2E95F89E-04CF-4A1E-ACC0-D63C8C7A299F}" dt="2023-02-13T14:22:44.451" v="713" actId="1076"/>
          <ac:spMkLst>
            <pc:docMk/>
            <pc:sldMk cId="3916087773" sldId="300"/>
            <ac:spMk id="6" creationId="{87AA6E92-0F6B-4413-9C34-C1C31CB10C21}"/>
          </ac:spMkLst>
        </pc:spChg>
        <pc:spChg chg="mod">
          <ac:chgData name="Isabel Stevenson" userId="7fa3e08a-a6a2-49e8-86bd-f950d3a11183" providerId="ADAL" clId="{2E95F89E-04CF-4A1E-ACC0-D63C8C7A299F}" dt="2023-02-13T14:22:49.209" v="714" actId="1076"/>
          <ac:spMkLst>
            <pc:docMk/>
            <pc:sldMk cId="3916087773" sldId="300"/>
            <ac:spMk id="8" creationId="{598954DC-AC10-49BC-B783-6CA2F8771207}"/>
          </ac:spMkLst>
        </pc:spChg>
        <pc:picChg chg="mod">
          <ac:chgData name="Isabel Stevenson" userId="7fa3e08a-a6a2-49e8-86bd-f950d3a11183" providerId="ADAL" clId="{2E95F89E-04CF-4A1E-ACC0-D63C8C7A299F}" dt="2023-02-13T14:23:08.282" v="718" actId="1076"/>
          <ac:picMkLst>
            <pc:docMk/>
            <pc:sldMk cId="3916087773" sldId="300"/>
            <ac:picMk id="4098" creationId="{7BECD32B-3097-482C-B2EB-DF79FBF1D2C2}"/>
          </ac:picMkLst>
        </pc:picChg>
        <pc:picChg chg="mod">
          <ac:chgData name="Isabel Stevenson" userId="7fa3e08a-a6a2-49e8-86bd-f950d3a11183" providerId="ADAL" clId="{2E95F89E-04CF-4A1E-ACC0-D63C8C7A299F}" dt="2023-02-13T14:23:06.337" v="717" actId="1076"/>
          <ac:picMkLst>
            <pc:docMk/>
            <pc:sldMk cId="3916087773" sldId="300"/>
            <ac:picMk id="4100" creationId="{1138E491-B440-4556-A8CC-3B53E2BB619F}"/>
          </ac:picMkLst>
        </pc:picChg>
      </pc:sldChg>
      <pc:sldChg chg="modSp mod modAnim">
        <pc:chgData name="Isabel Stevenson" userId="7fa3e08a-a6a2-49e8-86bd-f950d3a11183" providerId="ADAL" clId="{2E95F89E-04CF-4A1E-ACC0-D63C8C7A299F}" dt="2023-02-13T14:25:01.233" v="762" actId="1076"/>
        <pc:sldMkLst>
          <pc:docMk/>
          <pc:sldMk cId="559023247" sldId="303"/>
        </pc:sldMkLst>
        <pc:spChg chg="mod">
          <ac:chgData name="Isabel Stevenson" userId="7fa3e08a-a6a2-49e8-86bd-f950d3a11183" providerId="ADAL" clId="{2E95F89E-04CF-4A1E-ACC0-D63C8C7A299F}" dt="2023-02-13T14:24:38.720" v="729" actId="20577"/>
          <ac:spMkLst>
            <pc:docMk/>
            <pc:sldMk cId="559023247" sldId="303"/>
            <ac:spMk id="4" creationId="{421D7385-CF37-4825-A900-2DDA79DE15F1}"/>
          </ac:spMkLst>
        </pc:spChg>
        <pc:spChg chg="mod">
          <ac:chgData name="Isabel Stevenson" userId="7fa3e08a-a6a2-49e8-86bd-f950d3a11183" providerId="ADAL" clId="{2E95F89E-04CF-4A1E-ACC0-D63C8C7A299F}" dt="2023-02-13T14:24:47.120" v="758" actId="20577"/>
          <ac:spMkLst>
            <pc:docMk/>
            <pc:sldMk cId="559023247" sldId="303"/>
            <ac:spMk id="6" creationId="{32C7488C-BB69-4FB7-8DE1-552776D0D784}"/>
          </ac:spMkLst>
        </pc:spChg>
        <pc:spChg chg="mod">
          <ac:chgData name="Isabel Stevenson" userId="7fa3e08a-a6a2-49e8-86bd-f950d3a11183" providerId="ADAL" clId="{2E95F89E-04CF-4A1E-ACC0-D63C8C7A299F}" dt="2023-02-13T14:25:01.233" v="762" actId="1076"/>
          <ac:spMkLst>
            <pc:docMk/>
            <pc:sldMk cId="559023247" sldId="303"/>
            <ac:spMk id="9" creationId="{11FDD2C3-E20B-4B28-84A0-F1194F55F74C}"/>
          </ac:spMkLst>
        </pc:spChg>
        <pc:spChg chg="mod">
          <ac:chgData name="Isabel Stevenson" userId="7fa3e08a-a6a2-49e8-86bd-f950d3a11183" providerId="ADAL" clId="{2E95F89E-04CF-4A1E-ACC0-D63C8C7A299F}" dt="2023-02-13T14:24:44.425" v="757" actId="20577"/>
          <ac:spMkLst>
            <pc:docMk/>
            <pc:sldMk cId="559023247" sldId="303"/>
            <ac:spMk id="10" creationId="{2E032BF6-81C9-45B6-B674-17C444C3902D}"/>
          </ac:spMkLst>
        </pc:spChg>
      </pc:sldChg>
      <pc:sldChg chg="modSp mod">
        <pc:chgData name="Isabel Stevenson" userId="7fa3e08a-a6a2-49e8-86bd-f950d3a11183" providerId="ADAL" clId="{2E95F89E-04CF-4A1E-ACC0-D63C8C7A299F}" dt="2023-02-07T14:10:51.750" v="67" actId="1076"/>
        <pc:sldMkLst>
          <pc:docMk/>
          <pc:sldMk cId="4215261057" sldId="304"/>
        </pc:sldMkLst>
        <pc:spChg chg="mod">
          <ac:chgData name="Isabel Stevenson" userId="7fa3e08a-a6a2-49e8-86bd-f950d3a11183" providerId="ADAL" clId="{2E95F89E-04CF-4A1E-ACC0-D63C8C7A299F}" dt="2023-02-07T14:10:47.038" v="66" actId="1076"/>
          <ac:spMkLst>
            <pc:docMk/>
            <pc:sldMk cId="4215261057" sldId="304"/>
            <ac:spMk id="3" creationId="{206FBD82-F7E1-4411-BB8C-5EA57638D00B}"/>
          </ac:spMkLst>
        </pc:spChg>
        <pc:spChg chg="mod">
          <ac:chgData name="Isabel Stevenson" userId="7fa3e08a-a6a2-49e8-86bd-f950d3a11183" providerId="ADAL" clId="{2E95F89E-04CF-4A1E-ACC0-D63C8C7A299F}" dt="2023-02-07T14:10:15.599" v="63" actId="20577"/>
          <ac:spMkLst>
            <pc:docMk/>
            <pc:sldMk cId="4215261057" sldId="304"/>
            <ac:spMk id="4" creationId="{FF661FA5-AF2B-4B04-A3F0-A3B56E0CDDD7}"/>
          </ac:spMkLst>
        </pc:spChg>
        <pc:spChg chg="mod">
          <ac:chgData name="Isabel Stevenson" userId="7fa3e08a-a6a2-49e8-86bd-f950d3a11183" providerId="ADAL" clId="{2E95F89E-04CF-4A1E-ACC0-D63C8C7A299F}" dt="2023-02-07T14:10:51.750" v="67" actId="1076"/>
          <ac:spMkLst>
            <pc:docMk/>
            <pc:sldMk cId="4215261057" sldId="304"/>
            <ac:spMk id="6" creationId="{5302C6D5-E15F-422C-8CBB-DE195FFBD452}"/>
          </ac:spMkLst>
        </pc:spChg>
      </pc:sldChg>
    </pc:docChg>
  </pc:docChgLst>
  <pc:docChgLst>
    <pc:chgData name="Isabel Stevenson" userId="7fa3e08a-a6a2-49e8-86bd-f950d3a11183" providerId="ADAL" clId="{8F5B0446-8580-4900-A5D9-ECB286E1831C}"/>
    <pc:docChg chg="modSld">
      <pc:chgData name="Isabel Stevenson" userId="7fa3e08a-a6a2-49e8-86bd-f950d3a11183" providerId="ADAL" clId="{8F5B0446-8580-4900-A5D9-ECB286E1831C}" dt="2022-08-19T14:34:32.299" v="398" actId="14100"/>
      <pc:docMkLst>
        <pc:docMk/>
      </pc:docMkLst>
      <pc:sldChg chg="modSp modAnim">
        <pc:chgData name="Isabel Stevenson" userId="7fa3e08a-a6a2-49e8-86bd-f950d3a11183" providerId="ADAL" clId="{8F5B0446-8580-4900-A5D9-ECB286E1831C}" dt="2022-08-19T14:33:49.836" v="395" actId="20577"/>
        <pc:sldMkLst>
          <pc:docMk/>
          <pc:sldMk cId="28523390" sldId="271"/>
        </pc:sldMkLst>
        <pc:spChg chg="mod">
          <ac:chgData name="Isabel Stevenson" userId="7fa3e08a-a6a2-49e8-86bd-f950d3a11183" providerId="ADAL" clId="{8F5B0446-8580-4900-A5D9-ECB286E1831C}" dt="2022-08-19T14:33:49.836" v="395" actId="20577"/>
          <ac:spMkLst>
            <pc:docMk/>
            <pc:sldMk cId="28523390" sldId="271"/>
            <ac:spMk id="3" creationId="{542717D9-6491-426E-9B92-54CBA646F3FA}"/>
          </ac:spMkLst>
        </pc:spChg>
      </pc:sldChg>
      <pc:sldChg chg="modSp mod">
        <pc:chgData name="Isabel Stevenson" userId="7fa3e08a-a6a2-49e8-86bd-f950d3a11183" providerId="ADAL" clId="{8F5B0446-8580-4900-A5D9-ECB286E1831C}" dt="2022-08-19T14:22:45.770" v="0" actId="27107"/>
        <pc:sldMkLst>
          <pc:docMk/>
          <pc:sldMk cId="4118750046" sldId="279"/>
        </pc:sldMkLst>
        <pc:graphicFrameChg chg="modGraphic">
          <ac:chgData name="Isabel Stevenson" userId="7fa3e08a-a6a2-49e8-86bd-f950d3a11183" providerId="ADAL" clId="{8F5B0446-8580-4900-A5D9-ECB286E1831C}" dt="2022-08-19T14:22:45.770" v="0" actId="27107"/>
          <ac:graphicFrameMkLst>
            <pc:docMk/>
            <pc:sldMk cId="4118750046" sldId="279"/>
            <ac:graphicFrameMk id="5" creationId="{4B9A62F4-02FF-47A1-BA10-A8D8D418266C}"/>
          </ac:graphicFrameMkLst>
        </pc:graphicFrameChg>
      </pc:sldChg>
      <pc:sldChg chg="modSp mod">
        <pc:chgData name="Isabel Stevenson" userId="7fa3e08a-a6a2-49e8-86bd-f950d3a11183" providerId="ADAL" clId="{8F5B0446-8580-4900-A5D9-ECB286E1831C}" dt="2022-08-19T14:23:10.997" v="1" actId="20577"/>
        <pc:sldMkLst>
          <pc:docMk/>
          <pc:sldMk cId="3804476531" sldId="287"/>
        </pc:sldMkLst>
        <pc:spChg chg="mod">
          <ac:chgData name="Isabel Stevenson" userId="7fa3e08a-a6a2-49e8-86bd-f950d3a11183" providerId="ADAL" clId="{8F5B0446-8580-4900-A5D9-ECB286E1831C}" dt="2022-08-19T14:23:10.997" v="1" actId="20577"/>
          <ac:spMkLst>
            <pc:docMk/>
            <pc:sldMk cId="3804476531" sldId="287"/>
            <ac:spMk id="5" creationId="{4BCFDAE1-CA00-476A-9A61-FAA20EC3EB6E}"/>
          </ac:spMkLst>
        </pc:spChg>
      </pc:sldChg>
      <pc:sldChg chg="modSp mod">
        <pc:chgData name="Isabel Stevenson" userId="7fa3e08a-a6a2-49e8-86bd-f950d3a11183" providerId="ADAL" clId="{8F5B0446-8580-4900-A5D9-ECB286E1831C}" dt="2022-08-19T14:34:32.299" v="398" actId="14100"/>
        <pc:sldMkLst>
          <pc:docMk/>
          <pc:sldMk cId="554713087" sldId="296"/>
        </pc:sldMkLst>
        <pc:spChg chg="mod">
          <ac:chgData name="Isabel Stevenson" userId="7fa3e08a-a6a2-49e8-86bd-f950d3a11183" providerId="ADAL" clId="{8F5B0446-8580-4900-A5D9-ECB286E1831C}" dt="2022-08-19T14:34:32.299" v="398" actId="14100"/>
          <ac:spMkLst>
            <pc:docMk/>
            <pc:sldMk cId="554713087" sldId="296"/>
            <ac:spMk id="3" creationId="{F48A7345-E08B-4546-94A4-9CAE35E19066}"/>
          </ac:spMkLst>
        </pc:spChg>
      </pc:sldChg>
    </pc:docChg>
  </pc:docChgLst>
  <pc:docChgLst>
    <pc:chgData name="Isabel Stevenson" userId="S::istevenson@loyola.edu::7fa3e08a-a6a2-49e8-86bd-f950d3a11183" providerId="AD" clId="Web-{F30B77C5-0A46-455E-832E-CF243AEB51B8}"/>
    <pc:docChg chg="mod modSld modMainMaster">
      <pc:chgData name="Isabel Stevenson" userId="S::istevenson@loyola.edu::7fa3e08a-a6a2-49e8-86bd-f950d3a11183" providerId="AD" clId="Web-{F30B77C5-0A46-455E-832E-CF243AEB51B8}" dt="2023-06-27T17:03:55.795" v="42" actId="1076"/>
      <pc:docMkLst>
        <pc:docMk/>
      </pc:docMkLst>
      <pc:sldChg chg="modSp">
        <pc:chgData name="Isabel Stevenson" userId="S::istevenson@loyola.edu::7fa3e08a-a6a2-49e8-86bd-f950d3a11183" providerId="AD" clId="Web-{F30B77C5-0A46-455E-832E-CF243AEB51B8}" dt="2023-06-27T17:03:55.795" v="42" actId="1076"/>
        <pc:sldMkLst>
          <pc:docMk/>
          <pc:sldMk cId="1567746896" sldId="281"/>
        </pc:sldMkLst>
        <pc:spChg chg="mod">
          <ac:chgData name="Isabel Stevenson" userId="S::istevenson@loyola.edu::7fa3e08a-a6a2-49e8-86bd-f950d3a11183" providerId="AD" clId="Web-{F30B77C5-0A46-455E-832E-CF243AEB51B8}" dt="2023-06-27T17:03:50.748" v="41" actId="20577"/>
          <ac:spMkLst>
            <pc:docMk/>
            <pc:sldMk cId="1567746896" sldId="281"/>
            <ac:spMk id="3" creationId="{15B6DEC5-87AB-4675-982D-20F9A1AB8319}"/>
          </ac:spMkLst>
        </pc:spChg>
        <pc:spChg chg="mod">
          <ac:chgData name="Isabel Stevenson" userId="S::istevenson@loyola.edu::7fa3e08a-a6a2-49e8-86bd-f950d3a11183" providerId="AD" clId="Web-{F30B77C5-0A46-455E-832E-CF243AEB51B8}" dt="2023-06-27T17:03:55.795" v="42" actId="1076"/>
          <ac:spMkLst>
            <pc:docMk/>
            <pc:sldMk cId="1567746896" sldId="281"/>
            <ac:spMk id="4" creationId="{D0B63CAE-4802-4828-A028-3C378F7E432F}"/>
          </ac:spMkLst>
        </pc:spChg>
      </pc:sldChg>
      <pc:sldChg chg="modSp">
        <pc:chgData name="Isabel Stevenson" userId="S::istevenson@loyola.edu::7fa3e08a-a6a2-49e8-86bd-f950d3a11183" providerId="AD" clId="Web-{F30B77C5-0A46-455E-832E-CF243AEB51B8}" dt="2023-06-27T16:47:53.704" v="9" actId="1076"/>
        <pc:sldMkLst>
          <pc:docMk/>
          <pc:sldMk cId="554713087" sldId="296"/>
        </pc:sldMkLst>
        <pc:spChg chg="mod">
          <ac:chgData name="Isabel Stevenson" userId="S::istevenson@loyola.edu::7fa3e08a-a6a2-49e8-86bd-f950d3a11183" providerId="AD" clId="Web-{F30B77C5-0A46-455E-832E-CF243AEB51B8}" dt="2023-06-27T16:47:53.704" v="9" actId="1076"/>
          <ac:spMkLst>
            <pc:docMk/>
            <pc:sldMk cId="554713087" sldId="296"/>
            <ac:spMk id="3" creationId="{F48A7345-E08B-4546-94A4-9CAE35E19066}"/>
          </ac:spMkLst>
        </pc:spChg>
        <pc:spChg chg="mod">
          <ac:chgData name="Isabel Stevenson" userId="S::istevenson@loyola.edu::7fa3e08a-a6a2-49e8-86bd-f950d3a11183" providerId="AD" clId="Web-{F30B77C5-0A46-455E-832E-CF243AEB51B8}" dt="2023-06-27T16:47:44.751" v="6" actId="20577"/>
          <ac:spMkLst>
            <pc:docMk/>
            <pc:sldMk cId="554713087" sldId="296"/>
            <ac:spMk id="14" creationId="{49548161-EF0A-B999-A479-32E2F5627629}"/>
          </ac:spMkLst>
        </pc:spChg>
      </pc:sldChg>
      <pc:sldChg chg="modSp">
        <pc:chgData name="Isabel Stevenson" userId="S::istevenson@loyola.edu::7fa3e08a-a6a2-49e8-86bd-f950d3a11183" providerId="AD" clId="Web-{F30B77C5-0A46-455E-832E-CF243AEB51B8}" dt="2023-06-27T17:01:05.509" v="30" actId="20577"/>
        <pc:sldMkLst>
          <pc:docMk/>
          <pc:sldMk cId="3017080189" sldId="302"/>
        </pc:sldMkLst>
        <pc:spChg chg="mod">
          <ac:chgData name="Isabel Stevenson" userId="S::istevenson@loyola.edu::7fa3e08a-a6a2-49e8-86bd-f950d3a11183" providerId="AD" clId="Web-{F30B77C5-0A46-455E-832E-CF243AEB51B8}" dt="2023-06-27T17:00:53.899" v="17" actId="20577"/>
          <ac:spMkLst>
            <pc:docMk/>
            <pc:sldMk cId="3017080189" sldId="302"/>
            <ac:spMk id="3" creationId="{EBF23E46-7A4D-4F7E-8C47-3C8C88C86884}"/>
          </ac:spMkLst>
        </pc:spChg>
        <pc:spChg chg="mod">
          <ac:chgData name="Isabel Stevenson" userId="S::istevenson@loyola.edu::7fa3e08a-a6a2-49e8-86bd-f950d3a11183" providerId="AD" clId="Web-{F30B77C5-0A46-455E-832E-CF243AEB51B8}" dt="2023-06-27T17:01:05.509" v="30" actId="20577"/>
          <ac:spMkLst>
            <pc:docMk/>
            <pc:sldMk cId="3017080189" sldId="302"/>
            <ac:spMk id="4" creationId="{FCE503E9-E5DB-4605-88D7-1A7B6652BA9C}"/>
          </ac:spMkLst>
        </pc:spChg>
      </pc:sldChg>
      <pc:sldChg chg="modSp">
        <pc:chgData name="Isabel Stevenson" userId="S::istevenson@loyola.edu::7fa3e08a-a6a2-49e8-86bd-f950d3a11183" providerId="AD" clId="Web-{F30B77C5-0A46-455E-832E-CF243AEB51B8}" dt="2023-06-27T17:01:14.587" v="35" actId="20577"/>
        <pc:sldMkLst>
          <pc:docMk/>
          <pc:sldMk cId="559023247" sldId="303"/>
        </pc:sldMkLst>
        <pc:spChg chg="mod">
          <ac:chgData name="Isabel Stevenson" userId="S::istevenson@loyola.edu::7fa3e08a-a6a2-49e8-86bd-f950d3a11183" providerId="AD" clId="Web-{F30B77C5-0A46-455E-832E-CF243AEB51B8}" dt="2023-06-27T17:01:12.384" v="33" actId="20577"/>
          <ac:spMkLst>
            <pc:docMk/>
            <pc:sldMk cId="559023247" sldId="303"/>
            <ac:spMk id="4" creationId="{421D7385-CF37-4825-A900-2DDA79DE15F1}"/>
          </ac:spMkLst>
        </pc:spChg>
        <pc:spChg chg="mod">
          <ac:chgData name="Isabel Stevenson" userId="S::istevenson@loyola.edu::7fa3e08a-a6a2-49e8-86bd-f950d3a11183" providerId="AD" clId="Web-{F30B77C5-0A46-455E-832E-CF243AEB51B8}" dt="2023-06-27T17:01:14.587" v="35" actId="20577"/>
          <ac:spMkLst>
            <pc:docMk/>
            <pc:sldMk cId="559023247" sldId="303"/>
            <ac:spMk id="10" creationId="{2E032BF6-81C9-45B6-B674-17C444C3902D}"/>
          </ac:spMkLst>
        </pc:spChg>
      </pc:sldChg>
      <pc:sldMasterChg chg="delSp">
        <pc:chgData name="Isabel Stevenson" userId="S::istevenson@loyola.edu::7fa3e08a-a6a2-49e8-86bd-f950d3a11183" providerId="AD" clId="Web-{F30B77C5-0A46-455E-832E-CF243AEB51B8}" dt="2023-06-27T16:48:22.190" v="10" actId="33475"/>
        <pc:sldMasterMkLst>
          <pc:docMk/>
          <pc:sldMasterMk cId="777342833" sldId="2147483780"/>
        </pc:sldMasterMkLst>
        <pc:spChg chg="del">
          <ac:chgData name="Isabel Stevenson" userId="S::istevenson@loyola.edu::7fa3e08a-a6a2-49e8-86bd-f950d3a11183" providerId="AD" clId="Web-{F30B77C5-0A46-455E-832E-CF243AEB51B8}" dt="2023-06-27T16:48:22.190" v="10" actId="33475"/>
          <ac:spMkLst>
            <pc:docMk/>
            <pc:sldMasterMk cId="777342833" sldId="2147483780"/>
            <ac:spMk id="8" creationId="{A6208D0D-9BD0-975B-7707-4462B4220F50}"/>
          </ac:spMkLst>
        </pc:spChg>
      </pc:sldMasterChg>
    </pc:docChg>
  </pc:docChgLst>
  <pc:docChgLst>
    <pc:chgData name="Isabel Stevenson" userId="7fa3e08a-a6a2-49e8-86bd-f950d3a11183" providerId="ADAL" clId="{65EAA364-A526-4B24-B8D3-2056068BBC1D}"/>
    <pc:docChg chg="modSld">
      <pc:chgData name="Isabel Stevenson" userId="7fa3e08a-a6a2-49e8-86bd-f950d3a11183" providerId="ADAL" clId="{65EAA364-A526-4B24-B8D3-2056068BBC1D}" dt="2022-03-21T18:25:26.387" v="810" actId="1076"/>
      <pc:docMkLst>
        <pc:docMk/>
      </pc:docMkLst>
      <pc:sldChg chg="modSp mod">
        <pc:chgData name="Isabel Stevenson" userId="7fa3e08a-a6a2-49e8-86bd-f950d3a11183" providerId="ADAL" clId="{65EAA364-A526-4B24-B8D3-2056068BBC1D}" dt="2022-03-21T12:58:20.407" v="736" actId="207"/>
        <pc:sldMkLst>
          <pc:docMk/>
          <pc:sldMk cId="3804476531" sldId="287"/>
        </pc:sldMkLst>
        <pc:spChg chg="mod">
          <ac:chgData name="Isabel Stevenson" userId="7fa3e08a-a6a2-49e8-86bd-f950d3a11183" providerId="ADAL" clId="{65EAA364-A526-4B24-B8D3-2056068BBC1D}" dt="2022-03-21T12:58:20.407" v="736" actId="207"/>
          <ac:spMkLst>
            <pc:docMk/>
            <pc:sldMk cId="3804476531" sldId="287"/>
            <ac:spMk id="5" creationId="{4BCFDAE1-CA00-476A-9A61-FAA20EC3EB6E}"/>
          </ac:spMkLst>
        </pc:spChg>
      </pc:sldChg>
      <pc:sldChg chg="addSp modSp mod modAnim">
        <pc:chgData name="Isabel Stevenson" userId="7fa3e08a-a6a2-49e8-86bd-f950d3a11183" providerId="ADAL" clId="{65EAA364-A526-4B24-B8D3-2056068BBC1D}" dt="2022-03-21T18:25:26.387" v="810" actId="1076"/>
        <pc:sldMkLst>
          <pc:docMk/>
          <pc:sldMk cId="554713087" sldId="296"/>
        </pc:sldMkLst>
        <pc:spChg chg="add mod">
          <ac:chgData name="Isabel Stevenson" userId="7fa3e08a-a6a2-49e8-86bd-f950d3a11183" providerId="ADAL" clId="{65EAA364-A526-4B24-B8D3-2056068BBC1D}" dt="2022-03-21T18:25:26.387" v="810" actId="1076"/>
          <ac:spMkLst>
            <pc:docMk/>
            <pc:sldMk cId="554713087" sldId="296"/>
            <ac:spMk id="3" creationId="{F48A7345-E08B-4546-94A4-9CAE35E19066}"/>
          </ac:spMkLst>
        </pc:spChg>
        <pc:spChg chg="mod">
          <ac:chgData name="Isabel Stevenson" userId="7fa3e08a-a6a2-49e8-86bd-f950d3a11183" providerId="ADAL" clId="{65EAA364-A526-4B24-B8D3-2056068BBC1D}" dt="2022-03-21T12:51:56.736" v="499" actId="1076"/>
          <ac:spMkLst>
            <pc:docMk/>
            <pc:sldMk cId="554713087" sldId="296"/>
            <ac:spMk id="4" creationId="{9A555743-5D74-4577-9C10-61D30E75CD40}"/>
          </ac:spMkLst>
        </pc:spChg>
        <pc:spChg chg="mod">
          <ac:chgData name="Isabel Stevenson" userId="7fa3e08a-a6a2-49e8-86bd-f950d3a11183" providerId="ADAL" clId="{65EAA364-A526-4B24-B8D3-2056068BBC1D}" dt="2022-03-21T12:56:14.431" v="704" actId="20577"/>
          <ac:spMkLst>
            <pc:docMk/>
            <pc:sldMk cId="554713087" sldId="296"/>
            <ac:spMk id="5" creationId="{F5C92AEE-0B0E-478D-B2F2-A6F90F0C1632}"/>
          </ac:spMkLst>
        </pc:spChg>
        <pc:spChg chg="mod">
          <ac:chgData name="Isabel Stevenson" userId="7fa3e08a-a6a2-49e8-86bd-f950d3a11183" providerId="ADAL" clId="{65EAA364-A526-4B24-B8D3-2056068BBC1D}" dt="2022-03-21T12:54:34.503" v="698" actId="1076"/>
          <ac:spMkLst>
            <pc:docMk/>
            <pc:sldMk cId="554713087" sldId="296"/>
            <ac:spMk id="6" creationId="{43E2C322-7E40-4116-93C3-826B082AC853}"/>
          </ac:spMkLst>
        </pc:spChg>
        <pc:spChg chg="mod">
          <ac:chgData name="Isabel Stevenson" userId="7fa3e08a-a6a2-49e8-86bd-f950d3a11183" providerId="ADAL" clId="{65EAA364-A526-4B24-B8D3-2056068BBC1D}" dt="2022-03-21T12:38:42.124" v="4" actId="20577"/>
          <ac:spMkLst>
            <pc:docMk/>
            <pc:sldMk cId="554713087" sldId="296"/>
            <ac:spMk id="7" creationId="{C0E743B5-E284-4F7B-B25B-962472214AE6}"/>
          </ac:spMkLst>
        </pc:spChg>
        <pc:spChg chg="mod">
          <ac:chgData name="Isabel Stevenson" userId="7fa3e08a-a6a2-49e8-86bd-f950d3a11183" providerId="ADAL" clId="{65EAA364-A526-4B24-B8D3-2056068BBC1D}" dt="2022-03-21T12:56:27.464" v="706" actId="20577"/>
          <ac:spMkLst>
            <pc:docMk/>
            <pc:sldMk cId="554713087" sldId="296"/>
            <ac:spMk id="8" creationId="{B25BD6F7-FF00-4CD9-BD4E-0E1E43AF6D7B}"/>
          </ac:spMkLst>
        </pc:spChg>
        <pc:spChg chg="mod">
          <ac:chgData name="Isabel Stevenson" userId="7fa3e08a-a6a2-49e8-86bd-f950d3a11183" providerId="ADAL" clId="{65EAA364-A526-4B24-B8D3-2056068BBC1D}" dt="2022-03-21T12:54:55.016" v="703" actId="1076"/>
          <ac:spMkLst>
            <pc:docMk/>
            <pc:sldMk cId="554713087" sldId="296"/>
            <ac:spMk id="9" creationId="{552EA016-8E3E-483B-ABAF-495E68A530BE}"/>
          </ac:spMkLst>
        </pc:spChg>
        <pc:spChg chg="add mod">
          <ac:chgData name="Isabel Stevenson" userId="7fa3e08a-a6a2-49e8-86bd-f950d3a11183" providerId="ADAL" clId="{65EAA364-A526-4B24-B8D3-2056068BBC1D}" dt="2022-03-21T18:09:34.964" v="737" actId="20577"/>
          <ac:spMkLst>
            <pc:docMk/>
            <pc:sldMk cId="554713087" sldId="296"/>
            <ac:spMk id="10" creationId="{65DF289F-7EB7-4D2F-B62C-C749ACBA567C}"/>
          </ac:spMkLst>
        </pc:spChg>
      </pc:sldChg>
      <pc:sldChg chg="modSp mod">
        <pc:chgData name="Isabel Stevenson" userId="7fa3e08a-a6a2-49e8-86bd-f950d3a11183" providerId="ADAL" clId="{65EAA364-A526-4B24-B8D3-2056068BBC1D}" dt="2022-03-21T12:51:38.425" v="498" actId="20577"/>
        <pc:sldMkLst>
          <pc:docMk/>
          <pc:sldMk cId="3916087773" sldId="300"/>
        </pc:sldMkLst>
        <pc:spChg chg="mod">
          <ac:chgData name="Isabel Stevenson" userId="7fa3e08a-a6a2-49e8-86bd-f950d3a11183" providerId="ADAL" clId="{65EAA364-A526-4B24-B8D3-2056068BBC1D}" dt="2022-03-21T12:42:22.987" v="21" actId="20577"/>
          <ac:spMkLst>
            <pc:docMk/>
            <pc:sldMk cId="3916087773" sldId="300"/>
            <ac:spMk id="2" creationId="{DD2D7E5E-5A3B-466A-9440-99CDB92D7C2D}"/>
          </ac:spMkLst>
        </pc:spChg>
        <pc:spChg chg="mod">
          <ac:chgData name="Isabel Stevenson" userId="7fa3e08a-a6a2-49e8-86bd-f950d3a11183" providerId="ADAL" clId="{65EAA364-A526-4B24-B8D3-2056068BBC1D}" dt="2022-03-21T12:42:51.247" v="25" actId="14100"/>
          <ac:spMkLst>
            <pc:docMk/>
            <pc:sldMk cId="3916087773" sldId="300"/>
            <ac:spMk id="5" creationId="{32EED82A-46CB-484D-9014-0838223F972F}"/>
          </ac:spMkLst>
        </pc:spChg>
        <pc:spChg chg="mod">
          <ac:chgData name="Isabel Stevenson" userId="7fa3e08a-a6a2-49e8-86bd-f950d3a11183" providerId="ADAL" clId="{65EAA364-A526-4B24-B8D3-2056068BBC1D}" dt="2022-03-21T12:51:38.425" v="498" actId="20577"/>
          <ac:spMkLst>
            <pc:docMk/>
            <pc:sldMk cId="3916087773" sldId="300"/>
            <ac:spMk id="6" creationId="{87AA6E92-0F6B-4413-9C34-C1C31CB10C21}"/>
          </ac:spMkLst>
        </pc:spChg>
        <pc:spChg chg="mod">
          <ac:chgData name="Isabel Stevenson" userId="7fa3e08a-a6a2-49e8-86bd-f950d3a11183" providerId="ADAL" clId="{65EAA364-A526-4B24-B8D3-2056068BBC1D}" dt="2022-03-21T12:46:43.744" v="485" actId="1076"/>
          <ac:spMkLst>
            <pc:docMk/>
            <pc:sldMk cId="3916087773" sldId="300"/>
            <ac:spMk id="8" creationId="{598954DC-AC10-49BC-B783-6CA2F8771207}"/>
          </ac:spMkLst>
        </pc:spChg>
        <pc:picChg chg="mod">
          <ac:chgData name="Isabel Stevenson" userId="7fa3e08a-a6a2-49e8-86bd-f950d3a11183" providerId="ADAL" clId="{65EAA364-A526-4B24-B8D3-2056068BBC1D}" dt="2022-03-21T12:42:41.724" v="23" actId="1076"/>
          <ac:picMkLst>
            <pc:docMk/>
            <pc:sldMk cId="3916087773" sldId="300"/>
            <ac:picMk id="4098" creationId="{7BECD32B-3097-482C-B2EB-DF79FBF1D2C2}"/>
          </ac:picMkLst>
        </pc:picChg>
        <pc:picChg chg="mod">
          <ac:chgData name="Isabel Stevenson" userId="7fa3e08a-a6a2-49e8-86bd-f950d3a11183" providerId="ADAL" clId="{65EAA364-A526-4B24-B8D3-2056068BBC1D}" dt="2022-03-21T12:42:45.050" v="24" actId="1076"/>
          <ac:picMkLst>
            <pc:docMk/>
            <pc:sldMk cId="3916087773" sldId="300"/>
            <ac:picMk id="4100" creationId="{1138E491-B440-4556-A8CC-3B53E2BB619F}"/>
          </ac:picMkLst>
        </pc:picChg>
      </pc:sldChg>
    </pc:docChg>
  </pc:docChgLst>
  <pc:docChgLst>
    <pc:chgData name="Isabel Stevenson" userId="7fa3e08a-a6a2-49e8-86bd-f950d3a11183" providerId="ADAL" clId="{9E15408E-295A-48EF-B7D3-EF04D2CFE116}"/>
    <pc:docChg chg="modSld modShowInfo">
      <pc:chgData name="Isabel Stevenson" userId="7fa3e08a-a6a2-49e8-86bd-f950d3a11183" providerId="ADAL" clId="{9E15408E-295A-48EF-B7D3-EF04D2CFE116}" dt="2022-04-11T13:19:49.818" v="3"/>
      <pc:docMkLst>
        <pc:docMk/>
      </pc:docMkLst>
      <pc:sldChg chg="modTransition">
        <pc:chgData name="Isabel Stevenson" userId="7fa3e08a-a6a2-49e8-86bd-f950d3a11183" providerId="ADAL" clId="{9E15408E-295A-48EF-B7D3-EF04D2CFE116}" dt="2022-04-11T13:19:49.818" v="3"/>
        <pc:sldMkLst>
          <pc:docMk/>
          <pc:sldMk cId="2978642029" sldId="258"/>
        </pc:sldMkLst>
      </pc:sldChg>
    </pc:docChg>
  </pc:docChgLst>
  <pc:docChgLst>
    <pc:chgData name="Isabel Stevenson" userId="S::istevenson@loyola.edu::7fa3e08a-a6a2-49e8-86bd-f950d3a11183" providerId="AD" clId="Web-{D930E165-599C-43F3-9028-ABEBAE1B06EB}"/>
    <pc:docChg chg="modSld">
      <pc:chgData name="Isabel Stevenson" userId="S::istevenson@loyola.edu::7fa3e08a-a6a2-49e8-86bd-f950d3a11183" providerId="AD" clId="Web-{D930E165-599C-43F3-9028-ABEBAE1B06EB}" dt="2023-03-21T14:46:50.955" v="145" actId="20577"/>
      <pc:docMkLst>
        <pc:docMk/>
      </pc:docMkLst>
      <pc:sldChg chg="modSp">
        <pc:chgData name="Isabel Stevenson" userId="S::istevenson@loyola.edu::7fa3e08a-a6a2-49e8-86bd-f950d3a11183" providerId="AD" clId="Web-{D930E165-599C-43F3-9028-ABEBAE1B06EB}" dt="2023-03-21T14:46:50.955" v="145" actId="20577"/>
        <pc:sldMkLst>
          <pc:docMk/>
          <pc:sldMk cId="554713087" sldId="296"/>
        </pc:sldMkLst>
        <pc:spChg chg="mod">
          <ac:chgData name="Isabel Stevenson" userId="S::istevenson@loyola.edu::7fa3e08a-a6a2-49e8-86bd-f950d3a11183" providerId="AD" clId="Web-{D930E165-599C-43F3-9028-ABEBAE1B06EB}" dt="2023-03-21T14:46:50.955" v="145" actId="20577"/>
          <ac:spMkLst>
            <pc:docMk/>
            <pc:sldMk cId="554713087" sldId="296"/>
            <ac:spMk id="7" creationId="{C0E743B5-E284-4F7B-B25B-962472214AE6}"/>
          </ac:spMkLst>
        </pc:spChg>
        <pc:spChg chg="mod">
          <ac:chgData name="Isabel Stevenson" userId="S::istevenson@loyola.edu::7fa3e08a-a6a2-49e8-86bd-f950d3a11183" providerId="AD" clId="Web-{D930E165-599C-43F3-9028-ABEBAE1B06EB}" dt="2023-03-21T14:43:27.105" v="2" actId="20577"/>
          <ac:spMkLst>
            <pc:docMk/>
            <pc:sldMk cId="554713087" sldId="296"/>
            <ac:spMk id="14" creationId="{49548161-EF0A-B999-A479-32E2F5627629}"/>
          </ac:spMkLst>
        </pc:spChg>
        <pc:spChg chg="mod">
          <ac:chgData name="Isabel Stevenson" userId="S::istevenson@loyola.edu::7fa3e08a-a6a2-49e8-86bd-f950d3a11183" providerId="AD" clId="Web-{D930E165-599C-43F3-9028-ABEBAE1B06EB}" dt="2023-03-21T14:46:45.111" v="143" actId="20577"/>
          <ac:spMkLst>
            <pc:docMk/>
            <pc:sldMk cId="554713087" sldId="296"/>
            <ac:spMk id="17" creationId="{E9F5168E-DEA3-F02C-F846-B8AA041A60F5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hyperlink" Target="http://warmupsfollowups.blogspot.com/2012/01/da-vinci-code-symbols.html" TargetMode="External"/><Relationship Id="rId1" Type="http://schemas.openxmlformats.org/officeDocument/2006/relationships/image" Target="../media/image39.jp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9" Type="http://schemas.openxmlformats.org/officeDocument/2006/relationships/image" Target="../media/image4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hyperlink" Target="http://warmupsfollowups.blogspot.com/2012/01/da-vinci-code-symbols.html" TargetMode="External"/><Relationship Id="rId1" Type="http://schemas.openxmlformats.org/officeDocument/2006/relationships/image" Target="../media/image39.jp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9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0A5A1-37EF-4F41-A491-608A1FB346C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C0A097-8A35-4492-9DA3-49945E59B3CF}">
      <dgm:prSet/>
      <dgm:spPr/>
      <dgm:t>
        <a:bodyPr/>
        <a:lstStyle/>
        <a:p>
          <a:r>
            <a:rPr lang="en-US" dirty="0"/>
            <a:t>Sociology MA or PhD</a:t>
          </a:r>
        </a:p>
      </dgm:t>
    </dgm:pt>
    <dgm:pt modelId="{C82924F2-C8D6-4B69-9D23-5C7D0A5414A4}" type="parTrans" cxnId="{4A62B7AF-8E5E-44C7-B84A-06F51BE3B586}">
      <dgm:prSet/>
      <dgm:spPr/>
      <dgm:t>
        <a:bodyPr/>
        <a:lstStyle/>
        <a:p>
          <a:endParaRPr lang="en-US"/>
        </a:p>
      </dgm:t>
    </dgm:pt>
    <dgm:pt modelId="{FDA4E852-E351-4D0F-B0E4-33665513D266}" type="sibTrans" cxnId="{4A62B7AF-8E5E-44C7-B84A-06F51BE3B586}">
      <dgm:prSet/>
      <dgm:spPr/>
      <dgm:t>
        <a:bodyPr/>
        <a:lstStyle/>
        <a:p>
          <a:endParaRPr lang="en-US"/>
        </a:p>
      </dgm:t>
    </dgm:pt>
    <dgm:pt modelId="{AC96371B-DD66-4D73-B67D-3CA4302D94D3}">
      <dgm:prSet/>
      <dgm:spPr/>
      <dgm:t>
        <a:bodyPr/>
        <a:lstStyle/>
        <a:p>
          <a:r>
            <a:rPr lang="en-US" dirty="0"/>
            <a:t>Public Policy</a:t>
          </a:r>
        </a:p>
      </dgm:t>
    </dgm:pt>
    <dgm:pt modelId="{293DF012-B257-4CCB-9664-4FCB8651166E}" type="parTrans" cxnId="{FC6C791E-C3F7-4DB4-ADEB-F43CB6C3031B}">
      <dgm:prSet/>
      <dgm:spPr/>
      <dgm:t>
        <a:bodyPr/>
        <a:lstStyle/>
        <a:p>
          <a:endParaRPr lang="en-US"/>
        </a:p>
      </dgm:t>
    </dgm:pt>
    <dgm:pt modelId="{8118918B-24BC-41A4-BB7C-A49B034A90FA}" type="sibTrans" cxnId="{FC6C791E-C3F7-4DB4-ADEB-F43CB6C3031B}">
      <dgm:prSet/>
      <dgm:spPr/>
      <dgm:t>
        <a:bodyPr/>
        <a:lstStyle/>
        <a:p>
          <a:endParaRPr lang="en-US"/>
        </a:p>
      </dgm:t>
    </dgm:pt>
    <dgm:pt modelId="{1B934C32-1CD6-4596-AD0F-B9BE58DED302}">
      <dgm:prSet/>
      <dgm:spPr/>
      <dgm:t>
        <a:bodyPr/>
        <a:lstStyle/>
        <a:p>
          <a:r>
            <a:rPr lang="en-US"/>
            <a:t>Public Health</a:t>
          </a:r>
        </a:p>
      </dgm:t>
    </dgm:pt>
    <dgm:pt modelId="{7AA6855A-21C6-4C7C-91E5-BEA961C67D16}" type="parTrans" cxnId="{8A327BCF-7DD2-4ABD-AC69-5979B82A1515}">
      <dgm:prSet/>
      <dgm:spPr/>
      <dgm:t>
        <a:bodyPr/>
        <a:lstStyle/>
        <a:p>
          <a:endParaRPr lang="en-US"/>
        </a:p>
      </dgm:t>
    </dgm:pt>
    <dgm:pt modelId="{2A5E8CBE-60EE-409F-B547-BF0B8C7E7EE3}" type="sibTrans" cxnId="{8A327BCF-7DD2-4ABD-AC69-5979B82A1515}">
      <dgm:prSet/>
      <dgm:spPr/>
      <dgm:t>
        <a:bodyPr/>
        <a:lstStyle/>
        <a:p>
          <a:endParaRPr lang="en-US"/>
        </a:p>
      </dgm:t>
    </dgm:pt>
    <dgm:pt modelId="{8722B11C-2C5D-4734-B98E-0B12005ABB1F}">
      <dgm:prSet/>
      <dgm:spPr/>
      <dgm:t>
        <a:bodyPr/>
        <a:lstStyle/>
        <a:p>
          <a:r>
            <a:rPr lang="en-US"/>
            <a:t>Criminology</a:t>
          </a:r>
        </a:p>
      </dgm:t>
    </dgm:pt>
    <dgm:pt modelId="{04B1426D-2321-44A5-BC4E-E8911ED7E6B5}" type="parTrans" cxnId="{DBAD9365-9D56-4124-B5E1-AFC4A74BFF89}">
      <dgm:prSet/>
      <dgm:spPr/>
      <dgm:t>
        <a:bodyPr/>
        <a:lstStyle/>
        <a:p>
          <a:endParaRPr lang="en-US"/>
        </a:p>
      </dgm:t>
    </dgm:pt>
    <dgm:pt modelId="{6226B1AB-1320-469B-AC91-09753740816C}" type="sibTrans" cxnId="{DBAD9365-9D56-4124-B5E1-AFC4A74BFF89}">
      <dgm:prSet/>
      <dgm:spPr/>
      <dgm:t>
        <a:bodyPr/>
        <a:lstStyle/>
        <a:p>
          <a:endParaRPr lang="en-US"/>
        </a:p>
      </dgm:t>
    </dgm:pt>
    <dgm:pt modelId="{693B1C53-2652-4C9E-A13B-6BDBE69C0DC7}">
      <dgm:prSet/>
      <dgm:spPr/>
      <dgm:t>
        <a:bodyPr/>
        <a:lstStyle/>
        <a:p>
          <a:r>
            <a:rPr lang="en-US" dirty="0"/>
            <a:t>Education</a:t>
          </a:r>
        </a:p>
      </dgm:t>
    </dgm:pt>
    <dgm:pt modelId="{5F8F53C2-3EA1-439B-992B-130284270111}" type="parTrans" cxnId="{F882FBAA-8254-4707-99AF-68E80A7EEB77}">
      <dgm:prSet/>
      <dgm:spPr/>
      <dgm:t>
        <a:bodyPr/>
        <a:lstStyle/>
        <a:p>
          <a:endParaRPr lang="en-US"/>
        </a:p>
      </dgm:t>
    </dgm:pt>
    <dgm:pt modelId="{E8DBE466-32EE-43C7-961D-9032AB34B89C}" type="sibTrans" cxnId="{F882FBAA-8254-4707-99AF-68E80A7EEB77}">
      <dgm:prSet/>
      <dgm:spPr/>
      <dgm:t>
        <a:bodyPr/>
        <a:lstStyle/>
        <a:p>
          <a:endParaRPr lang="en-US"/>
        </a:p>
      </dgm:t>
    </dgm:pt>
    <dgm:pt modelId="{C30B824D-D20E-4934-BCC2-A3126334E075}">
      <dgm:prSet/>
      <dgm:spPr/>
      <dgm:t>
        <a:bodyPr/>
        <a:lstStyle/>
        <a:p>
          <a:r>
            <a:rPr lang="en-US"/>
            <a:t>Peace and Conflict Resolution Studies</a:t>
          </a:r>
        </a:p>
      </dgm:t>
    </dgm:pt>
    <dgm:pt modelId="{E5085978-EDB5-4603-BCC9-AD4974722A3A}" type="parTrans" cxnId="{C1920D19-E11F-4160-BC9D-2454F8D1FFE4}">
      <dgm:prSet/>
      <dgm:spPr/>
      <dgm:t>
        <a:bodyPr/>
        <a:lstStyle/>
        <a:p>
          <a:endParaRPr lang="en-US"/>
        </a:p>
      </dgm:t>
    </dgm:pt>
    <dgm:pt modelId="{E5F09939-B41D-4DAB-8297-EC8E5122C492}" type="sibTrans" cxnId="{C1920D19-E11F-4160-BC9D-2454F8D1FFE4}">
      <dgm:prSet/>
      <dgm:spPr/>
      <dgm:t>
        <a:bodyPr/>
        <a:lstStyle/>
        <a:p>
          <a:endParaRPr lang="en-US"/>
        </a:p>
      </dgm:t>
    </dgm:pt>
    <dgm:pt modelId="{4382B261-4DFD-40FE-BEBA-991A13C75141}">
      <dgm:prSet/>
      <dgm:spPr/>
      <dgm:t>
        <a:bodyPr/>
        <a:lstStyle/>
        <a:p>
          <a:r>
            <a:rPr lang="en-US"/>
            <a:t>Gender Studies</a:t>
          </a:r>
        </a:p>
      </dgm:t>
    </dgm:pt>
    <dgm:pt modelId="{4BAB7DD0-6712-4E63-A45F-05FCB4CAEA3B}" type="parTrans" cxnId="{B7A1565A-13F3-463F-AD6D-265E47BD14A9}">
      <dgm:prSet/>
      <dgm:spPr/>
      <dgm:t>
        <a:bodyPr/>
        <a:lstStyle/>
        <a:p>
          <a:endParaRPr lang="en-US"/>
        </a:p>
      </dgm:t>
    </dgm:pt>
    <dgm:pt modelId="{AD19DE80-BCF4-4B18-AA9B-5C63439A6E08}" type="sibTrans" cxnId="{B7A1565A-13F3-463F-AD6D-265E47BD14A9}">
      <dgm:prSet/>
      <dgm:spPr/>
      <dgm:t>
        <a:bodyPr/>
        <a:lstStyle/>
        <a:p>
          <a:endParaRPr lang="en-US"/>
        </a:p>
      </dgm:t>
    </dgm:pt>
    <dgm:pt modelId="{EEA43282-6F77-475C-B221-F5F5C1947BC4}">
      <dgm:prSet/>
      <dgm:spPr/>
      <dgm:t>
        <a:bodyPr/>
        <a:lstStyle/>
        <a:p>
          <a:r>
            <a:rPr lang="en-US"/>
            <a:t>Ethnic Studies</a:t>
          </a:r>
        </a:p>
      </dgm:t>
    </dgm:pt>
    <dgm:pt modelId="{0BF0C9F0-062A-4789-B457-B4AAD56ADF55}" type="parTrans" cxnId="{382F99F1-696E-405E-AE15-21D3A6A77078}">
      <dgm:prSet/>
      <dgm:spPr/>
      <dgm:t>
        <a:bodyPr/>
        <a:lstStyle/>
        <a:p>
          <a:endParaRPr lang="en-US"/>
        </a:p>
      </dgm:t>
    </dgm:pt>
    <dgm:pt modelId="{D81991BA-DE71-4A97-A34F-0F5B3EBE0B01}" type="sibTrans" cxnId="{382F99F1-696E-405E-AE15-21D3A6A77078}">
      <dgm:prSet/>
      <dgm:spPr/>
      <dgm:t>
        <a:bodyPr/>
        <a:lstStyle/>
        <a:p>
          <a:endParaRPr lang="en-US"/>
        </a:p>
      </dgm:t>
    </dgm:pt>
    <dgm:pt modelId="{243B6F60-6D1B-4C26-8811-1D16DECD4656}">
      <dgm:prSet/>
      <dgm:spPr/>
      <dgm:t>
        <a:bodyPr/>
        <a:lstStyle/>
        <a:p>
          <a:r>
            <a:rPr lang="en-US" dirty="0"/>
            <a:t>Law</a:t>
          </a:r>
        </a:p>
      </dgm:t>
    </dgm:pt>
    <dgm:pt modelId="{5760CCE2-2975-4E7F-9E15-4C36F2DB3644}" type="parTrans" cxnId="{2C002B72-B238-459A-9724-CAEA1B8EE246}">
      <dgm:prSet/>
      <dgm:spPr/>
      <dgm:t>
        <a:bodyPr/>
        <a:lstStyle/>
        <a:p>
          <a:endParaRPr lang="en-US"/>
        </a:p>
      </dgm:t>
    </dgm:pt>
    <dgm:pt modelId="{5C358825-F5A1-494D-A257-7201506ABD22}" type="sibTrans" cxnId="{2C002B72-B238-459A-9724-CAEA1B8EE246}">
      <dgm:prSet/>
      <dgm:spPr/>
      <dgm:t>
        <a:bodyPr/>
        <a:lstStyle/>
        <a:p>
          <a:endParaRPr lang="en-US"/>
        </a:p>
      </dgm:t>
    </dgm:pt>
    <dgm:pt modelId="{7C7249D2-F60E-42F8-AFF9-97DA4DE86943}">
      <dgm:prSet/>
      <dgm:spPr/>
      <dgm:t>
        <a:bodyPr/>
        <a:lstStyle/>
        <a:p>
          <a:r>
            <a:rPr lang="en-US" dirty="0"/>
            <a:t>Social</a:t>
          </a:r>
          <a:r>
            <a:rPr lang="en-US" baseline="0" dirty="0"/>
            <a:t> Work</a:t>
          </a:r>
          <a:endParaRPr lang="en-US" dirty="0"/>
        </a:p>
      </dgm:t>
    </dgm:pt>
    <dgm:pt modelId="{AABDA183-4EEE-425D-AE0C-76984A7AB0BB}" type="parTrans" cxnId="{0AE36DC6-A407-4CF9-9ED9-421EBAD881F5}">
      <dgm:prSet/>
      <dgm:spPr/>
      <dgm:t>
        <a:bodyPr/>
        <a:lstStyle/>
        <a:p>
          <a:endParaRPr lang="en-US"/>
        </a:p>
      </dgm:t>
    </dgm:pt>
    <dgm:pt modelId="{5B6BB2AC-9A42-47ED-AB9C-44BF7F449962}" type="sibTrans" cxnId="{0AE36DC6-A407-4CF9-9ED9-421EBAD881F5}">
      <dgm:prSet/>
      <dgm:spPr/>
      <dgm:t>
        <a:bodyPr/>
        <a:lstStyle/>
        <a:p>
          <a:endParaRPr lang="en-US"/>
        </a:p>
      </dgm:t>
    </dgm:pt>
    <dgm:pt modelId="{47E864E3-93AC-4AB2-A814-C11A20F3D32A}" type="pres">
      <dgm:prSet presAssocID="{3220A5A1-37EF-4F41-A491-608A1FB346C1}" presName="diagram" presStyleCnt="0">
        <dgm:presLayoutVars>
          <dgm:dir/>
          <dgm:resizeHandles val="exact"/>
        </dgm:presLayoutVars>
      </dgm:prSet>
      <dgm:spPr/>
    </dgm:pt>
    <dgm:pt modelId="{D3871121-75C9-4911-B442-3E0470818E12}" type="pres">
      <dgm:prSet presAssocID="{E6C0A097-8A35-4492-9DA3-49945E59B3CF}" presName="node" presStyleLbl="node1" presStyleIdx="0" presStyleCnt="10">
        <dgm:presLayoutVars>
          <dgm:bulletEnabled val="1"/>
        </dgm:presLayoutVars>
      </dgm:prSet>
      <dgm:spPr/>
    </dgm:pt>
    <dgm:pt modelId="{0EC9BCE1-0745-4CFF-AB43-0E9769BAA907}" type="pres">
      <dgm:prSet presAssocID="{FDA4E852-E351-4D0F-B0E4-33665513D266}" presName="sibTrans" presStyleCnt="0"/>
      <dgm:spPr/>
    </dgm:pt>
    <dgm:pt modelId="{0421A974-8212-45AF-8004-3388CED6229B}" type="pres">
      <dgm:prSet presAssocID="{AC96371B-DD66-4D73-B67D-3CA4302D94D3}" presName="node" presStyleLbl="node1" presStyleIdx="1" presStyleCnt="10">
        <dgm:presLayoutVars>
          <dgm:bulletEnabled val="1"/>
        </dgm:presLayoutVars>
      </dgm:prSet>
      <dgm:spPr/>
    </dgm:pt>
    <dgm:pt modelId="{97C0B412-7626-43AD-92C1-632C36FDB1A4}" type="pres">
      <dgm:prSet presAssocID="{8118918B-24BC-41A4-BB7C-A49B034A90FA}" presName="sibTrans" presStyleCnt="0"/>
      <dgm:spPr/>
    </dgm:pt>
    <dgm:pt modelId="{730BC714-4B85-463B-9469-EE658CD1B9FA}" type="pres">
      <dgm:prSet presAssocID="{1B934C32-1CD6-4596-AD0F-B9BE58DED302}" presName="node" presStyleLbl="node1" presStyleIdx="2" presStyleCnt="10">
        <dgm:presLayoutVars>
          <dgm:bulletEnabled val="1"/>
        </dgm:presLayoutVars>
      </dgm:prSet>
      <dgm:spPr/>
    </dgm:pt>
    <dgm:pt modelId="{1AB6D435-F3DB-4CFF-9070-1248AECA8897}" type="pres">
      <dgm:prSet presAssocID="{2A5E8CBE-60EE-409F-B547-BF0B8C7E7EE3}" presName="sibTrans" presStyleCnt="0"/>
      <dgm:spPr/>
    </dgm:pt>
    <dgm:pt modelId="{F5BDEEB9-C7CF-4298-B76A-52A992ED1886}" type="pres">
      <dgm:prSet presAssocID="{8722B11C-2C5D-4734-B98E-0B12005ABB1F}" presName="node" presStyleLbl="node1" presStyleIdx="3" presStyleCnt="10">
        <dgm:presLayoutVars>
          <dgm:bulletEnabled val="1"/>
        </dgm:presLayoutVars>
      </dgm:prSet>
      <dgm:spPr/>
    </dgm:pt>
    <dgm:pt modelId="{E8F6FB84-2345-4B60-8028-10C308464B4F}" type="pres">
      <dgm:prSet presAssocID="{6226B1AB-1320-469B-AC91-09753740816C}" presName="sibTrans" presStyleCnt="0"/>
      <dgm:spPr/>
    </dgm:pt>
    <dgm:pt modelId="{D60FE128-ADC6-41C4-9CC2-66E2791B1905}" type="pres">
      <dgm:prSet presAssocID="{693B1C53-2652-4C9E-A13B-6BDBE69C0DC7}" presName="node" presStyleLbl="node1" presStyleIdx="4" presStyleCnt="10">
        <dgm:presLayoutVars>
          <dgm:bulletEnabled val="1"/>
        </dgm:presLayoutVars>
      </dgm:prSet>
      <dgm:spPr/>
    </dgm:pt>
    <dgm:pt modelId="{FD1838AB-7239-4CF2-AC5C-64F5E99B4DF5}" type="pres">
      <dgm:prSet presAssocID="{E8DBE466-32EE-43C7-961D-9032AB34B89C}" presName="sibTrans" presStyleCnt="0"/>
      <dgm:spPr/>
    </dgm:pt>
    <dgm:pt modelId="{A634A26F-7BAD-4C04-A0E2-EFD6341406FE}" type="pres">
      <dgm:prSet presAssocID="{C30B824D-D20E-4934-BCC2-A3126334E075}" presName="node" presStyleLbl="node1" presStyleIdx="5" presStyleCnt="10">
        <dgm:presLayoutVars>
          <dgm:bulletEnabled val="1"/>
        </dgm:presLayoutVars>
      </dgm:prSet>
      <dgm:spPr/>
    </dgm:pt>
    <dgm:pt modelId="{EF9F3F21-5F63-4FA4-A952-1E5A294CB3E7}" type="pres">
      <dgm:prSet presAssocID="{E5F09939-B41D-4DAB-8297-EC8E5122C492}" presName="sibTrans" presStyleCnt="0"/>
      <dgm:spPr/>
    </dgm:pt>
    <dgm:pt modelId="{0533A085-FA37-4192-9877-6624CE12B577}" type="pres">
      <dgm:prSet presAssocID="{4382B261-4DFD-40FE-BEBA-991A13C75141}" presName="node" presStyleLbl="node1" presStyleIdx="6" presStyleCnt="10">
        <dgm:presLayoutVars>
          <dgm:bulletEnabled val="1"/>
        </dgm:presLayoutVars>
      </dgm:prSet>
      <dgm:spPr/>
    </dgm:pt>
    <dgm:pt modelId="{9D685833-5C3C-4564-AB9D-03088F68B354}" type="pres">
      <dgm:prSet presAssocID="{AD19DE80-BCF4-4B18-AA9B-5C63439A6E08}" presName="sibTrans" presStyleCnt="0"/>
      <dgm:spPr/>
    </dgm:pt>
    <dgm:pt modelId="{6F12A636-3739-41D3-8516-9C7C833E6B8F}" type="pres">
      <dgm:prSet presAssocID="{EEA43282-6F77-475C-B221-F5F5C1947BC4}" presName="node" presStyleLbl="node1" presStyleIdx="7" presStyleCnt="10">
        <dgm:presLayoutVars>
          <dgm:bulletEnabled val="1"/>
        </dgm:presLayoutVars>
      </dgm:prSet>
      <dgm:spPr/>
    </dgm:pt>
    <dgm:pt modelId="{4CC6E846-4FB1-4A5E-890A-0E3B6F0FA9D5}" type="pres">
      <dgm:prSet presAssocID="{D81991BA-DE71-4A97-A34F-0F5B3EBE0B01}" presName="sibTrans" presStyleCnt="0"/>
      <dgm:spPr/>
    </dgm:pt>
    <dgm:pt modelId="{853DB208-8097-4BCB-8FEB-C2FD317148C0}" type="pres">
      <dgm:prSet presAssocID="{243B6F60-6D1B-4C26-8811-1D16DECD4656}" presName="node" presStyleLbl="node1" presStyleIdx="8" presStyleCnt="10">
        <dgm:presLayoutVars>
          <dgm:bulletEnabled val="1"/>
        </dgm:presLayoutVars>
      </dgm:prSet>
      <dgm:spPr/>
    </dgm:pt>
    <dgm:pt modelId="{D9B56C0C-DBEA-4641-8B46-0B0055EA1AF2}" type="pres">
      <dgm:prSet presAssocID="{5C358825-F5A1-494D-A257-7201506ABD22}" presName="sibTrans" presStyleCnt="0"/>
      <dgm:spPr/>
    </dgm:pt>
    <dgm:pt modelId="{48B00E0E-40F5-4FCF-96A2-0391D8DD01BF}" type="pres">
      <dgm:prSet presAssocID="{7C7249D2-F60E-42F8-AFF9-97DA4DE86943}" presName="node" presStyleLbl="node1" presStyleIdx="9" presStyleCnt="10">
        <dgm:presLayoutVars>
          <dgm:bulletEnabled val="1"/>
        </dgm:presLayoutVars>
      </dgm:prSet>
      <dgm:spPr/>
    </dgm:pt>
  </dgm:ptLst>
  <dgm:cxnLst>
    <dgm:cxn modelId="{32B55600-C207-480C-83EA-E29330D7486C}" type="presOf" srcId="{AC96371B-DD66-4D73-B67D-3CA4302D94D3}" destId="{0421A974-8212-45AF-8004-3388CED6229B}" srcOrd="0" destOrd="0" presId="urn:microsoft.com/office/officeart/2005/8/layout/default"/>
    <dgm:cxn modelId="{77A41C03-846D-4FA0-A333-A877F9464336}" type="presOf" srcId="{243B6F60-6D1B-4C26-8811-1D16DECD4656}" destId="{853DB208-8097-4BCB-8FEB-C2FD317148C0}" srcOrd="0" destOrd="0" presId="urn:microsoft.com/office/officeart/2005/8/layout/default"/>
    <dgm:cxn modelId="{7F02E90D-F69C-42C0-A307-86387B57D1FA}" type="presOf" srcId="{C30B824D-D20E-4934-BCC2-A3126334E075}" destId="{A634A26F-7BAD-4C04-A0E2-EFD6341406FE}" srcOrd="0" destOrd="0" presId="urn:microsoft.com/office/officeart/2005/8/layout/default"/>
    <dgm:cxn modelId="{C1920D19-E11F-4160-BC9D-2454F8D1FFE4}" srcId="{3220A5A1-37EF-4F41-A491-608A1FB346C1}" destId="{C30B824D-D20E-4934-BCC2-A3126334E075}" srcOrd="5" destOrd="0" parTransId="{E5085978-EDB5-4603-BCC9-AD4974722A3A}" sibTransId="{E5F09939-B41D-4DAB-8297-EC8E5122C492}"/>
    <dgm:cxn modelId="{FC6C791E-C3F7-4DB4-ADEB-F43CB6C3031B}" srcId="{3220A5A1-37EF-4F41-A491-608A1FB346C1}" destId="{AC96371B-DD66-4D73-B67D-3CA4302D94D3}" srcOrd="1" destOrd="0" parTransId="{293DF012-B257-4CCB-9664-4FCB8651166E}" sibTransId="{8118918B-24BC-41A4-BB7C-A49B034A90FA}"/>
    <dgm:cxn modelId="{49C23726-684D-4978-B709-15706B5943C6}" type="presOf" srcId="{3220A5A1-37EF-4F41-A491-608A1FB346C1}" destId="{47E864E3-93AC-4AB2-A814-C11A20F3D32A}" srcOrd="0" destOrd="0" presId="urn:microsoft.com/office/officeart/2005/8/layout/default"/>
    <dgm:cxn modelId="{DBAD9365-9D56-4124-B5E1-AFC4A74BFF89}" srcId="{3220A5A1-37EF-4F41-A491-608A1FB346C1}" destId="{8722B11C-2C5D-4734-B98E-0B12005ABB1F}" srcOrd="3" destOrd="0" parTransId="{04B1426D-2321-44A5-BC4E-E8911ED7E6B5}" sibTransId="{6226B1AB-1320-469B-AC91-09753740816C}"/>
    <dgm:cxn modelId="{8408D16C-E12D-49EA-94DC-958E44164E88}" type="presOf" srcId="{1B934C32-1CD6-4596-AD0F-B9BE58DED302}" destId="{730BC714-4B85-463B-9469-EE658CD1B9FA}" srcOrd="0" destOrd="0" presId="urn:microsoft.com/office/officeart/2005/8/layout/default"/>
    <dgm:cxn modelId="{0A4D594E-457B-40FE-98F4-EC038CB53D84}" type="presOf" srcId="{8722B11C-2C5D-4734-B98E-0B12005ABB1F}" destId="{F5BDEEB9-C7CF-4298-B76A-52A992ED1886}" srcOrd="0" destOrd="0" presId="urn:microsoft.com/office/officeart/2005/8/layout/default"/>
    <dgm:cxn modelId="{2C002B72-B238-459A-9724-CAEA1B8EE246}" srcId="{3220A5A1-37EF-4F41-A491-608A1FB346C1}" destId="{243B6F60-6D1B-4C26-8811-1D16DECD4656}" srcOrd="8" destOrd="0" parTransId="{5760CCE2-2975-4E7F-9E15-4C36F2DB3644}" sibTransId="{5C358825-F5A1-494D-A257-7201506ABD22}"/>
    <dgm:cxn modelId="{0DB7D556-A2DF-4FC0-B4E0-D369669E73D5}" type="presOf" srcId="{E6C0A097-8A35-4492-9DA3-49945E59B3CF}" destId="{D3871121-75C9-4911-B442-3E0470818E12}" srcOrd="0" destOrd="0" presId="urn:microsoft.com/office/officeart/2005/8/layout/default"/>
    <dgm:cxn modelId="{DAF1CB59-3940-44F3-8917-428ED1A7867B}" type="presOf" srcId="{7C7249D2-F60E-42F8-AFF9-97DA4DE86943}" destId="{48B00E0E-40F5-4FCF-96A2-0391D8DD01BF}" srcOrd="0" destOrd="0" presId="urn:microsoft.com/office/officeart/2005/8/layout/default"/>
    <dgm:cxn modelId="{B7A1565A-13F3-463F-AD6D-265E47BD14A9}" srcId="{3220A5A1-37EF-4F41-A491-608A1FB346C1}" destId="{4382B261-4DFD-40FE-BEBA-991A13C75141}" srcOrd="6" destOrd="0" parTransId="{4BAB7DD0-6712-4E63-A45F-05FCB4CAEA3B}" sibTransId="{AD19DE80-BCF4-4B18-AA9B-5C63439A6E08}"/>
    <dgm:cxn modelId="{8DC8508D-4807-433B-AD49-9AB5ED41E9C1}" type="presOf" srcId="{EEA43282-6F77-475C-B221-F5F5C1947BC4}" destId="{6F12A636-3739-41D3-8516-9C7C833E6B8F}" srcOrd="0" destOrd="0" presId="urn:microsoft.com/office/officeart/2005/8/layout/default"/>
    <dgm:cxn modelId="{9525719B-5AFD-4F3E-9CB6-E9DBAEFE73BD}" type="presOf" srcId="{4382B261-4DFD-40FE-BEBA-991A13C75141}" destId="{0533A085-FA37-4192-9877-6624CE12B577}" srcOrd="0" destOrd="0" presId="urn:microsoft.com/office/officeart/2005/8/layout/default"/>
    <dgm:cxn modelId="{F882FBAA-8254-4707-99AF-68E80A7EEB77}" srcId="{3220A5A1-37EF-4F41-A491-608A1FB346C1}" destId="{693B1C53-2652-4C9E-A13B-6BDBE69C0DC7}" srcOrd="4" destOrd="0" parTransId="{5F8F53C2-3EA1-439B-992B-130284270111}" sibTransId="{E8DBE466-32EE-43C7-961D-9032AB34B89C}"/>
    <dgm:cxn modelId="{4A62B7AF-8E5E-44C7-B84A-06F51BE3B586}" srcId="{3220A5A1-37EF-4F41-A491-608A1FB346C1}" destId="{E6C0A097-8A35-4492-9DA3-49945E59B3CF}" srcOrd="0" destOrd="0" parTransId="{C82924F2-C8D6-4B69-9D23-5C7D0A5414A4}" sibTransId="{FDA4E852-E351-4D0F-B0E4-33665513D266}"/>
    <dgm:cxn modelId="{23DF82C3-E627-454E-9249-8EBD308844CB}" type="presOf" srcId="{693B1C53-2652-4C9E-A13B-6BDBE69C0DC7}" destId="{D60FE128-ADC6-41C4-9CC2-66E2791B1905}" srcOrd="0" destOrd="0" presId="urn:microsoft.com/office/officeart/2005/8/layout/default"/>
    <dgm:cxn modelId="{0AE36DC6-A407-4CF9-9ED9-421EBAD881F5}" srcId="{3220A5A1-37EF-4F41-A491-608A1FB346C1}" destId="{7C7249D2-F60E-42F8-AFF9-97DA4DE86943}" srcOrd="9" destOrd="0" parTransId="{AABDA183-4EEE-425D-AE0C-76984A7AB0BB}" sibTransId="{5B6BB2AC-9A42-47ED-AB9C-44BF7F449962}"/>
    <dgm:cxn modelId="{8A327BCF-7DD2-4ABD-AC69-5979B82A1515}" srcId="{3220A5A1-37EF-4F41-A491-608A1FB346C1}" destId="{1B934C32-1CD6-4596-AD0F-B9BE58DED302}" srcOrd="2" destOrd="0" parTransId="{7AA6855A-21C6-4C7C-91E5-BEA961C67D16}" sibTransId="{2A5E8CBE-60EE-409F-B547-BF0B8C7E7EE3}"/>
    <dgm:cxn modelId="{382F99F1-696E-405E-AE15-21D3A6A77078}" srcId="{3220A5A1-37EF-4F41-A491-608A1FB346C1}" destId="{EEA43282-6F77-475C-B221-F5F5C1947BC4}" srcOrd="7" destOrd="0" parTransId="{0BF0C9F0-062A-4789-B457-B4AAD56ADF55}" sibTransId="{D81991BA-DE71-4A97-A34F-0F5B3EBE0B01}"/>
    <dgm:cxn modelId="{26CDE8D8-5EEC-45EB-BD05-CBED5001DA53}" type="presParOf" srcId="{47E864E3-93AC-4AB2-A814-C11A20F3D32A}" destId="{D3871121-75C9-4911-B442-3E0470818E12}" srcOrd="0" destOrd="0" presId="urn:microsoft.com/office/officeart/2005/8/layout/default"/>
    <dgm:cxn modelId="{1618DCD8-F44A-48A6-9453-A5523F5FDF90}" type="presParOf" srcId="{47E864E3-93AC-4AB2-A814-C11A20F3D32A}" destId="{0EC9BCE1-0745-4CFF-AB43-0E9769BAA907}" srcOrd="1" destOrd="0" presId="urn:microsoft.com/office/officeart/2005/8/layout/default"/>
    <dgm:cxn modelId="{204FD982-A5EA-4CDB-B0C9-86EFF24481DD}" type="presParOf" srcId="{47E864E3-93AC-4AB2-A814-C11A20F3D32A}" destId="{0421A974-8212-45AF-8004-3388CED6229B}" srcOrd="2" destOrd="0" presId="urn:microsoft.com/office/officeart/2005/8/layout/default"/>
    <dgm:cxn modelId="{9B007D1C-DE54-417C-8EB7-3FC366D2D253}" type="presParOf" srcId="{47E864E3-93AC-4AB2-A814-C11A20F3D32A}" destId="{97C0B412-7626-43AD-92C1-632C36FDB1A4}" srcOrd="3" destOrd="0" presId="urn:microsoft.com/office/officeart/2005/8/layout/default"/>
    <dgm:cxn modelId="{54ADF8B8-A717-4455-86E0-DAECC80C5225}" type="presParOf" srcId="{47E864E3-93AC-4AB2-A814-C11A20F3D32A}" destId="{730BC714-4B85-463B-9469-EE658CD1B9FA}" srcOrd="4" destOrd="0" presId="urn:microsoft.com/office/officeart/2005/8/layout/default"/>
    <dgm:cxn modelId="{FCBF9F72-ED2E-4A00-8772-CC79A91B359A}" type="presParOf" srcId="{47E864E3-93AC-4AB2-A814-C11A20F3D32A}" destId="{1AB6D435-F3DB-4CFF-9070-1248AECA8897}" srcOrd="5" destOrd="0" presId="urn:microsoft.com/office/officeart/2005/8/layout/default"/>
    <dgm:cxn modelId="{AFC293CE-1BAA-4B5B-BEF3-BB8547B1380C}" type="presParOf" srcId="{47E864E3-93AC-4AB2-A814-C11A20F3D32A}" destId="{F5BDEEB9-C7CF-4298-B76A-52A992ED1886}" srcOrd="6" destOrd="0" presId="urn:microsoft.com/office/officeart/2005/8/layout/default"/>
    <dgm:cxn modelId="{274E8863-1188-41C0-AF48-85E10889ECF0}" type="presParOf" srcId="{47E864E3-93AC-4AB2-A814-C11A20F3D32A}" destId="{E8F6FB84-2345-4B60-8028-10C308464B4F}" srcOrd="7" destOrd="0" presId="urn:microsoft.com/office/officeart/2005/8/layout/default"/>
    <dgm:cxn modelId="{DF45E50E-EBD2-4B30-AD56-C4C6AAABAA66}" type="presParOf" srcId="{47E864E3-93AC-4AB2-A814-C11A20F3D32A}" destId="{D60FE128-ADC6-41C4-9CC2-66E2791B1905}" srcOrd="8" destOrd="0" presId="urn:microsoft.com/office/officeart/2005/8/layout/default"/>
    <dgm:cxn modelId="{8D6A933B-BDE5-4FB7-8EC9-A002DC93BE33}" type="presParOf" srcId="{47E864E3-93AC-4AB2-A814-C11A20F3D32A}" destId="{FD1838AB-7239-4CF2-AC5C-64F5E99B4DF5}" srcOrd="9" destOrd="0" presId="urn:microsoft.com/office/officeart/2005/8/layout/default"/>
    <dgm:cxn modelId="{B0E5E851-D1B9-4AAF-B42A-F93AF5E618EC}" type="presParOf" srcId="{47E864E3-93AC-4AB2-A814-C11A20F3D32A}" destId="{A634A26F-7BAD-4C04-A0E2-EFD6341406FE}" srcOrd="10" destOrd="0" presId="urn:microsoft.com/office/officeart/2005/8/layout/default"/>
    <dgm:cxn modelId="{DED7AAD4-506F-483E-BB9E-E240D7164D95}" type="presParOf" srcId="{47E864E3-93AC-4AB2-A814-C11A20F3D32A}" destId="{EF9F3F21-5F63-4FA4-A952-1E5A294CB3E7}" srcOrd="11" destOrd="0" presId="urn:microsoft.com/office/officeart/2005/8/layout/default"/>
    <dgm:cxn modelId="{1B6B7DAE-9661-4AC5-88C9-5377B0FE2CA5}" type="presParOf" srcId="{47E864E3-93AC-4AB2-A814-C11A20F3D32A}" destId="{0533A085-FA37-4192-9877-6624CE12B577}" srcOrd="12" destOrd="0" presId="urn:microsoft.com/office/officeart/2005/8/layout/default"/>
    <dgm:cxn modelId="{11BF858F-748B-44D9-98B3-02DA323378D5}" type="presParOf" srcId="{47E864E3-93AC-4AB2-A814-C11A20F3D32A}" destId="{9D685833-5C3C-4564-AB9D-03088F68B354}" srcOrd="13" destOrd="0" presId="urn:microsoft.com/office/officeart/2005/8/layout/default"/>
    <dgm:cxn modelId="{758C8CDC-9D29-4C2C-B7A7-7F32F878A7EE}" type="presParOf" srcId="{47E864E3-93AC-4AB2-A814-C11A20F3D32A}" destId="{6F12A636-3739-41D3-8516-9C7C833E6B8F}" srcOrd="14" destOrd="0" presId="urn:microsoft.com/office/officeart/2005/8/layout/default"/>
    <dgm:cxn modelId="{D6402F8C-4605-4ED7-BB32-52F7DA3573FF}" type="presParOf" srcId="{47E864E3-93AC-4AB2-A814-C11A20F3D32A}" destId="{4CC6E846-4FB1-4A5E-890A-0E3B6F0FA9D5}" srcOrd="15" destOrd="0" presId="urn:microsoft.com/office/officeart/2005/8/layout/default"/>
    <dgm:cxn modelId="{82E38E6D-0693-4411-B9C0-E69D75D6F499}" type="presParOf" srcId="{47E864E3-93AC-4AB2-A814-C11A20F3D32A}" destId="{853DB208-8097-4BCB-8FEB-C2FD317148C0}" srcOrd="16" destOrd="0" presId="urn:microsoft.com/office/officeart/2005/8/layout/default"/>
    <dgm:cxn modelId="{DE917B60-9C11-4104-B6AA-EE8DB42A6246}" type="presParOf" srcId="{47E864E3-93AC-4AB2-A814-C11A20F3D32A}" destId="{D9B56C0C-DBEA-4641-8B46-0B0055EA1AF2}" srcOrd="17" destOrd="0" presId="urn:microsoft.com/office/officeart/2005/8/layout/default"/>
    <dgm:cxn modelId="{356A20D3-93E2-4A96-A600-F64D2AF5A69C}" type="presParOf" srcId="{47E864E3-93AC-4AB2-A814-C11A20F3D32A}" destId="{48B00E0E-40F5-4FCF-96A2-0391D8DD01B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11E7D2-B037-44E0-98B5-5FD346EBFE56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B7811-E014-4FAC-8496-AF7C7AD0598F}">
      <dgm:prSet phldrT="[Text]"/>
      <dgm:spPr/>
      <dgm:t>
        <a:bodyPr/>
        <a:lstStyle/>
        <a:p>
          <a:r>
            <a:rPr lang="en-US" dirty="0"/>
            <a:t>Copenhagen</a:t>
          </a:r>
        </a:p>
      </dgm:t>
    </dgm:pt>
    <dgm:pt modelId="{66A597BF-2724-4A46-8AAF-B57EA45DF0F0}" type="parTrans" cxnId="{69CE2B0D-D56A-4209-B1AA-A467F371507F}">
      <dgm:prSet/>
      <dgm:spPr/>
      <dgm:t>
        <a:bodyPr/>
        <a:lstStyle/>
        <a:p>
          <a:endParaRPr lang="en-US"/>
        </a:p>
      </dgm:t>
    </dgm:pt>
    <dgm:pt modelId="{644197D5-3586-4CA8-9BA4-108EB75B5BE3}" type="sibTrans" cxnId="{69CE2B0D-D56A-4209-B1AA-A467F371507F}">
      <dgm:prSet/>
      <dgm:spPr/>
      <dgm:t>
        <a:bodyPr/>
        <a:lstStyle/>
        <a:p>
          <a:endParaRPr lang="en-US"/>
        </a:p>
      </dgm:t>
    </dgm:pt>
    <dgm:pt modelId="{83FC55EA-CDF4-4228-8D67-2895739DFC84}">
      <dgm:prSet phldrT="[Text]"/>
      <dgm:spPr/>
      <dgm:t>
        <a:bodyPr/>
        <a:lstStyle/>
        <a:p>
          <a:r>
            <a:rPr lang="en-US" dirty="0"/>
            <a:t>Leuven</a:t>
          </a:r>
        </a:p>
      </dgm:t>
    </dgm:pt>
    <dgm:pt modelId="{C964C72F-E2D3-499D-B013-10CCD001CB4E}" type="parTrans" cxnId="{64B914AB-F2D1-4A4C-A447-10B08D4C6729}">
      <dgm:prSet/>
      <dgm:spPr/>
      <dgm:t>
        <a:bodyPr/>
        <a:lstStyle/>
        <a:p>
          <a:endParaRPr lang="en-US"/>
        </a:p>
      </dgm:t>
    </dgm:pt>
    <dgm:pt modelId="{28485CF4-8250-4639-90D3-EDDF89C0CC74}" type="sibTrans" cxnId="{64B914AB-F2D1-4A4C-A447-10B08D4C6729}">
      <dgm:prSet/>
      <dgm:spPr/>
      <dgm:t>
        <a:bodyPr/>
        <a:lstStyle/>
        <a:p>
          <a:endParaRPr lang="en-US"/>
        </a:p>
      </dgm:t>
    </dgm:pt>
    <dgm:pt modelId="{D0F9F413-13E6-4420-B4D7-1B8E34BA7EB3}">
      <dgm:prSet phldrT="[Text]"/>
      <dgm:spPr/>
      <dgm:t>
        <a:bodyPr/>
        <a:lstStyle/>
        <a:p>
          <a:r>
            <a:rPr lang="en-US" dirty="0"/>
            <a:t>Bangkok</a:t>
          </a:r>
        </a:p>
      </dgm:t>
    </dgm:pt>
    <dgm:pt modelId="{BA61CB3E-6948-4F26-B6CF-0343AB730E07}" type="parTrans" cxnId="{010F2FBD-96F5-48E1-86AC-3F73D454CE89}">
      <dgm:prSet/>
      <dgm:spPr/>
      <dgm:t>
        <a:bodyPr/>
        <a:lstStyle/>
        <a:p>
          <a:endParaRPr lang="en-US"/>
        </a:p>
      </dgm:t>
    </dgm:pt>
    <dgm:pt modelId="{CEA93EAC-5856-4754-93B7-C4BF5E812951}" type="sibTrans" cxnId="{010F2FBD-96F5-48E1-86AC-3F73D454CE89}">
      <dgm:prSet/>
      <dgm:spPr/>
      <dgm:t>
        <a:bodyPr/>
        <a:lstStyle/>
        <a:p>
          <a:endParaRPr lang="en-US"/>
        </a:p>
      </dgm:t>
    </dgm:pt>
    <dgm:pt modelId="{9AA6D481-BFB5-44BD-8030-488E86B679C8}" type="pres">
      <dgm:prSet presAssocID="{C911E7D2-B037-44E0-98B5-5FD346EBFE56}" presName="Name0" presStyleCnt="0">
        <dgm:presLayoutVars>
          <dgm:chMax/>
          <dgm:chPref/>
          <dgm:dir/>
        </dgm:presLayoutVars>
      </dgm:prSet>
      <dgm:spPr/>
    </dgm:pt>
    <dgm:pt modelId="{7EDC9726-4BE7-4114-8D54-E8E341CC313B}" type="pres">
      <dgm:prSet presAssocID="{19AB7811-E014-4FAC-8496-AF7C7AD0598F}" presName="composite" presStyleCnt="0"/>
      <dgm:spPr/>
    </dgm:pt>
    <dgm:pt modelId="{FD01EA9D-9BB5-41C8-9C4E-350535562979}" type="pres">
      <dgm:prSet presAssocID="{19AB7811-E014-4FAC-8496-AF7C7AD0598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379899A-3E9A-4BA8-BBD4-8390A2A8EB80}" type="pres">
      <dgm:prSet presAssocID="{19AB7811-E014-4FAC-8496-AF7C7AD0598F}" presName="Accent1" presStyleLbl="parChTrans1D1" presStyleIdx="0" presStyleCnt="3"/>
      <dgm:spPr/>
    </dgm:pt>
    <dgm:pt modelId="{B0F2CA43-D8AB-4506-BEC8-B3B8B5F9567D}" type="pres">
      <dgm:prSet presAssocID="{19AB7811-E014-4FAC-8496-AF7C7AD0598F}" presName="Image" presStyleLbl="align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C08DDD84-2193-4DA9-B306-EF118CF9EEAA}" type="pres">
      <dgm:prSet presAssocID="{644197D5-3586-4CA8-9BA4-108EB75B5BE3}" presName="sibTrans" presStyleCnt="0"/>
      <dgm:spPr/>
    </dgm:pt>
    <dgm:pt modelId="{536D6D9C-937C-4845-BF98-0FF520973B84}" type="pres">
      <dgm:prSet presAssocID="{83FC55EA-CDF4-4228-8D67-2895739DFC84}" presName="composite" presStyleCnt="0"/>
      <dgm:spPr/>
    </dgm:pt>
    <dgm:pt modelId="{3C8F0611-F7FA-4538-815C-B14309425D27}" type="pres">
      <dgm:prSet presAssocID="{83FC55EA-CDF4-4228-8D67-2895739DFC8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C820175-DC41-439A-BEF3-AD20B31D25B5}" type="pres">
      <dgm:prSet presAssocID="{83FC55EA-CDF4-4228-8D67-2895739DFC84}" presName="Accent1" presStyleLbl="parChTrans1D1" presStyleIdx="1" presStyleCnt="3"/>
      <dgm:spPr/>
    </dgm:pt>
    <dgm:pt modelId="{08AEF995-1CCE-4C90-A3FF-DFE7517B0DC1}" type="pres">
      <dgm:prSet presAssocID="{83FC55EA-CDF4-4228-8D67-2895739DFC84}" presName="Image" presStyleLbl="align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5000" r="-35000"/>
          </a:stretch>
        </a:blipFill>
      </dgm:spPr>
    </dgm:pt>
    <dgm:pt modelId="{5C5A9BEA-1DAD-4430-A411-2205351B231A}" type="pres">
      <dgm:prSet presAssocID="{28485CF4-8250-4639-90D3-EDDF89C0CC74}" presName="sibTrans" presStyleCnt="0"/>
      <dgm:spPr/>
    </dgm:pt>
    <dgm:pt modelId="{75026AB1-3866-4BA5-B632-D5C1FF56459C}" type="pres">
      <dgm:prSet presAssocID="{D0F9F413-13E6-4420-B4D7-1B8E34BA7EB3}" presName="composite" presStyleCnt="0"/>
      <dgm:spPr/>
    </dgm:pt>
    <dgm:pt modelId="{F3E4C812-38E5-422A-8EB0-12C39715FCEB}" type="pres">
      <dgm:prSet presAssocID="{D0F9F413-13E6-4420-B4D7-1B8E34BA7EB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80D26D7-1EBD-45C0-ADED-3A7B0A86EDBD}" type="pres">
      <dgm:prSet presAssocID="{D0F9F413-13E6-4420-B4D7-1B8E34BA7EB3}" presName="Accent1" presStyleLbl="parChTrans1D1" presStyleIdx="2" presStyleCnt="3"/>
      <dgm:spPr/>
    </dgm:pt>
    <dgm:pt modelId="{40907995-2726-4465-BC45-5BD39D719D86}" type="pres">
      <dgm:prSet presAssocID="{D0F9F413-13E6-4420-B4D7-1B8E34BA7EB3}" presName="Image" presStyleLbl="align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3000" b="-13000"/>
          </a:stretch>
        </a:blipFill>
      </dgm:spPr>
    </dgm:pt>
  </dgm:ptLst>
  <dgm:cxnLst>
    <dgm:cxn modelId="{69CE2B0D-D56A-4209-B1AA-A467F371507F}" srcId="{C911E7D2-B037-44E0-98B5-5FD346EBFE56}" destId="{19AB7811-E014-4FAC-8496-AF7C7AD0598F}" srcOrd="0" destOrd="0" parTransId="{66A597BF-2724-4A46-8AAF-B57EA45DF0F0}" sibTransId="{644197D5-3586-4CA8-9BA4-108EB75B5BE3}"/>
    <dgm:cxn modelId="{6D94604C-C23B-4B81-99EA-DD66D927F508}" type="presOf" srcId="{19AB7811-E014-4FAC-8496-AF7C7AD0598F}" destId="{FD01EA9D-9BB5-41C8-9C4E-350535562979}" srcOrd="0" destOrd="0" presId="urn:microsoft.com/office/officeart/2011/layout/Picture Frame"/>
    <dgm:cxn modelId="{64B914AB-F2D1-4A4C-A447-10B08D4C6729}" srcId="{C911E7D2-B037-44E0-98B5-5FD346EBFE56}" destId="{83FC55EA-CDF4-4228-8D67-2895739DFC84}" srcOrd="1" destOrd="0" parTransId="{C964C72F-E2D3-499D-B013-10CCD001CB4E}" sibTransId="{28485CF4-8250-4639-90D3-EDDF89C0CC74}"/>
    <dgm:cxn modelId="{010F2FBD-96F5-48E1-86AC-3F73D454CE89}" srcId="{C911E7D2-B037-44E0-98B5-5FD346EBFE56}" destId="{D0F9F413-13E6-4420-B4D7-1B8E34BA7EB3}" srcOrd="2" destOrd="0" parTransId="{BA61CB3E-6948-4F26-B6CF-0343AB730E07}" sibTransId="{CEA93EAC-5856-4754-93B7-C4BF5E812951}"/>
    <dgm:cxn modelId="{9432D2EF-084B-4379-82E1-273D40DA52AC}" type="presOf" srcId="{83FC55EA-CDF4-4228-8D67-2895739DFC84}" destId="{3C8F0611-F7FA-4538-815C-B14309425D27}" srcOrd="0" destOrd="0" presId="urn:microsoft.com/office/officeart/2011/layout/Picture Frame"/>
    <dgm:cxn modelId="{E48647F2-89CE-43C6-BC9F-8016414B753D}" type="presOf" srcId="{C911E7D2-B037-44E0-98B5-5FD346EBFE56}" destId="{9AA6D481-BFB5-44BD-8030-488E86B679C8}" srcOrd="0" destOrd="0" presId="urn:microsoft.com/office/officeart/2011/layout/Picture Frame"/>
    <dgm:cxn modelId="{8ECC1EF8-A325-44F3-9E73-AB8F7078DF02}" type="presOf" srcId="{D0F9F413-13E6-4420-B4D7-1B8E34BA7EB3}" destId="{F3E4C812-38E5-422A-8EB0-12C39715FCEB}" srcOrd="0" destOrd="0" presId="urn:microsoft.com/office/officeart/2011/layout/Picture Frame"/>
    <dgm:cxn modelId="{662521EB-97A7-44C7-A4AF-F3ACEB703FBF}" type="presParOf" srcId="{9AA6D481-BFB5-44BD-8030-488E86B679C8}" destId="{7EDC9726-4BE7-4114-8D54-E8E341CC313B}" srcOrd="0" destOrd="0" presId="urn:microsoft.com/office/officeart/2011/layout/Picture Frame"/>
    <dgm:cxn modelId="{22CAB7A7-8FFB-427C-8749-9EB9BBFF5A4A}" type="presParOf" srcId="{7EDC9726-4BE7-4114-8D54-E8E341CC313B}" destId="{FD01EA9D-9BB5-41C8-9C4E-350535562979}" srcOrd="0" destOrd="0" presId="urn:microsoft.com/office/officeart/2011/layout/Picture Frame"/>
    <dgm:cxn modelId="{373FA522-4CD5-4F26-9B70-633AB03DC571}" type="presParOf" srcId="{7EDC9726-4BE7-4114-8D54-E8E341CC313B}" destId="{8379899A-3E9A-4BA8-BBD4-8390A2A8EB80}" srcOrd="1" destOrd="0" presId="urn:microsoft.com/office/officeart/2011/layout/Picture Frame"/>
    <dgm:cxn modelId="{A5CF65FA-5546-4258-8B70-EB725E0CF12E}" type="presParOf" srcId="{7EDC9726-4BE7-4114-8D54-E8E341CC313B}" destId="{B0F2CA43-D8AB-4506-BEC8-B3B8B5F9567D}" srcOrd="2" destOrd="0" presId="urn:microsoft.com/office/officeart/2011/layout/Picture Frame"/>
    <dgm:cxn modelId="{4F9C31AD-420B-45A0-9252-C0A55E660233}" type="presParOf" srcId="{9AA6D481-BFB5-44BD-8030-488E86B679C8}" destId="{C08DDD84-2193-4DA9-B306-EF118CF9EEAA}" srcOrd="1" destOrd="0" presId="urn:microsoft.com/office/officeart/2011/layout/Picture Frame"/>
    <dgm:cxn modelId="{DB0BF0B6-C06D-486C-B690-2671E02E46D8}" type="presParOf" srcId="{9AA6D481-BFB5-44BD-8030-488E86B679C8}" destId="{536D6D9C-937C-4845-BF98-0FF520973B84}" srcOrd="2" destOrd="0" presId="urn:microsoft.com/office/officeart/2011/layout/Picture Frame"/>
    <dgm:cxn modelId="{5712149E-977E-44D3-8948-5E86BA003DAD}" type="presParOf" srcId="{536D6D9C-937C-4845-BF98-0FF520973B84}" destId="{3C8F0611-F7FA-4538-815C-B14309425D27}" srcOrd="0" destOrd="0" presId="urn:microsoft.com/office/officeart/2011/layout/Picture Frame"/>
    <dgm:cxn modelId="{47E923D1-066F-434E-842E-048CF82AC4F1}" type="presParOf" srcId="{536D6D9C-937C-4845-BF98-0FF520973B84}" destId="{CC820175-DC41-439A-BEF3-AD20B31D25B5}" srcOrd="1" destOrd="0" presId="urn:microsoft.com/office/officeart/2011/layout/Picture Frame"/>
    <dgm:cxn modelId="{0102807E-96C4-4211-853D-F6AC8EA9AC5B}" type="presParOf" srcId="{536D6D9C-937C-4845-BF98-0FF520973B84}" destId="{08AEF995-1CCE-4C90-A3FF-DFE7517B0DC1}" srcOrd="2" destOrd="0" presId="urn:microsoft.com/office/officeart/2011/layout/Picture Frame"/>
    <dgm:cxn modelId="{EC869315-5F5E-480E-9588-BC4764071701}" type="presParOf" srcId="{9AA6D481-BFB5-44BD-8030-488E86B679C8}" destId="{5C5A9BEA-1DAD-4430-A411-2205351B231A}" srcOrd="3" destOrd="0" presId="urn:microsoft.com/office/officeart/2011/layout/Picture Frame"/>
    <dgm:cxn modelId="{4D29EB25-FA95-406C-A236-FD222F0C389B}" type="presParOf" srcId="{9AA6D481-BFB5-44BD-8030-488E86B679C8}" destId="{75026AB1-3866-4BA5-B632-D5C1FF56459C}" srcOrd="4" destOrd="0" presId="urn:microsoft.com/office/officeart/2011/layout/Picture Frame"/>
    <dgm:cxn modelId="{444E0094-FD68-44B8-A1C6-527245E76521}" type="presParOf" srcId="{75026AB1-3866-4BA5-B632-D5C1FF56459C}" destId="{F3E4C812-38E5-422A-8EB0-12C39715FCEB}" srcOrd="0" destOrd="0" presId="urn:microsoft.com/office/officeart/2011/layout/Picture Frame"/>
    <dgm:cxn modelId="{7208FA8E-5C7A-4A4C-8B3F-B552522E45A3}" type="presParOf" srcId="{75026AB1-3866-4BA5-B632-D5C1FF56459C}" destId="{B80D26D7-1EBD-45C0-ADED-3A7B0A86EDBD}" srcOrd="1" destOrd="0" presId="urn:microsoft.com/office/officeart/2011/layout/Picture Frame"/>
    <dgm:cxn modelId="{5F2CC48E-0925-4256-BE48-9102D72EE6F1}" type="presParOf" srcId="{75026AB1-3866-4BA5-B632-D5C1FF56459C}" destId="{40907995-2726-4465-BC45-5BD39D719D86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F5CFB-6C27-4392-929F-0E0BE1949F5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36A3859-3550-4E1D-AF3D-38CE2E6BCDAD}">
      <dgm:prSet custT="1"/>
      <dgm:spPr/>
      <dgm:t>
        <a:bodyPr/>
        <a:lstStyle/>
        <a:p>
          <a:r>
            <a:rPr lang="en-US" sz="1600" dirty="0"/>
            <a:t>Gain experience related to future employment</a:t>
          </a:r>
        </a:p>
      </dgm:t>
    </dgm:pt>
    <dgm:pt modelId="{D3DE5AF3-3059-40E8-97EE-47A2C1EA7B45}" type="parTrans" cxnId="{022F40AB-51B0-4421-8E2B-A22589310428}">
      <dgm:prSet/>
      <dgm:spPr/>
      <dgm:t>
        <a:bodyPr/>
        <a:lstStyle/>
        <a:p>
          <a:endParaRPr lang="en-US"/>
        </a:p>
      </dgm:t>
    </dgm:pt>
    <dgm:pt modelId="{0C048AE6-E9B0-4BE5-92A8-6B36D3D784AE}" type="sibTrans" cxnId="{022F40AB-51B0-4421-8E2B-A22589310428}">
      <dgm:prSet/>
      <dgm:spPr/>
      <dgm:t>
        <a:bodyPr/>
        <a:lstStyle/>
        <a:p>
          <a:endParaRPr lang="en-US"/>
        </a:p>
      </dgm:t>
    </dgm:pt>
    <dgm:pt modelId="{70C3BF88-492B-40DB-AF5B-F91B7397D3E5}">
      <dgm:prSet custT="1"/>
      <dgm:spPr/>
      <dgm:t>
        <a:bodyPr/>
        <a:lstStyle/>
        <a:p>
          <a:r>
            <a:rPr lang="en-US" sz="1600" dirty="0"/>
            <a:t>Establish a track record of work habits and attitudes</a:t>
          </a:r>
        </a:p>
      </dgm:t>
    </dgm:pt>
    <dgm:pt modelId="{28895E8C-3D00-4BE9-9A4E-7A1D95ECEC77}" type="parTrans" cxnId="{28EBB452-5F1E-43DF-B512-89F3CBC8F441}">
      <dgm:prSet/>
      <dgm:spPr/>
      <dgm:t>
        <a:bodyPr/>
        <a:lstStyle/>
        <a:p>
          <a:endParaRPr lang="en-US"/>
        </a:p>
      </dgm:t>
    </dgm:pt>
    <dgm:pt modelId="{0C9CD3E7-00D7-4CBD-987C-A2779323306A}" type="sibTrans" cxnId="{28EBB452-5F1E-43DF-B512-89F3CBC8F441}">
      <dgm:prSet/>
      <dgm:spPr/>
      <dgm:t>
        <a:bodyPr/>
        <a:lstStyle/>
        <a:p>
          <a:endParaRPr lang="en-US"/>
        </a:p>
      </dgm:t>
    </dgm:pt>
    <dgm:pt modelId="{A68C2A64-3C42-496A-A350-FEB1998F7025}">
      <dgm:prSet custT="1"/>
      <dgm:spPr/>
      <dgm:t>
        <a:bodyPr/>
        <a:lstStyle/>
        <a:p>
          <a:r>
            <a:rPr lang="en-US" sz="1400" dirty="0"/>
            <a:t>Develop professional skills and competence in areas including agency research, practice intervention, policy formation and development, etc.</a:t>
          </a:r>
        </a:p>
      </dgm:t>
    </dgm:pt>
    <dgm:pt modelId="{6747FA23-9DB1-46D3-BDA1-DEE9AB7D73A7}" type="parTrans" cxnId="{EBAB24EB-8D83-4ED5-8485-74E8DFEA399D}">
      <dgm:prSet/>
      <dgm:spPr/>
      <dgm:t>
        <a:bodyPr/>
        <a:lstStyle/>
        <a:p>
          <a:endParaRPr lang="en-US"/>
        </a:p>
      </dgm:t>
    </dgm:pt>
    <dgm:pt modelId="{46680826-1F04-4C64-B7F0-605048634AF5}" type="sibTrans" cxnId="{EBAB24EB-8D83-4ED5-8485-74E8DFEA399D}">
      <dgm:prSet/>
      <dgm:spPr/>
      <dgm:t>
        <a:bodyPr/>
        <a:lstStyle/>
        <a:p>
          <a:endParaRPr lang="en-US"/>
        </a:p>
      </dgm:t>
    </dgm:pt>
    <dgm:pt modelId="{BDEBF705-6B47-4FFA-86C1-CB7B8641BF75}">
      <dgm:prSet/>
      <dgm:spPr/>
      <dgm:t>
        <a:bodyPr/>
        <a:lstStyle/>
        <a:p>
          <a:r>
            <a:rPr lang="en-US" dirty="0"/>
            <a:t>Determine how well- suited you are in terms of skill and personality to particular kinds of work</a:t>
          </a:r>
        </a:p>
      </dgm:t>
    </dgm:pt>
    <dgm:pt modelId="{299A9233-ED44-4FE9-89F8-BF9AAFD41802}" type="parTrans" cxnId="{BE21402F-7E01-400F-B840-11A74D88344B}">
      <dgm:prSet/>
      <dgm:spPr/>
      <dgm:t>
        <a:bodyPr/>
        <a:lstStyle/>
        <a:p>
          <a:endParaRPr lang="en-US"/>
        </a:p>
      </dgm:t>
    </dgm:pt>
    <dgm:pt modelId="{85A5B0AC-4217-41AF-8F29-06845C4B432E}" type="sibTrans" cxnId="{BE21402F-7E01-400F-B840-11A74D88344B}">
      <dgm:prSet/>
      <dgm:spPr/>
      <dgm:t>
        <a:bodyPr/>
        <a:lstStyle/>
        <a:p>
          <a:endParaRPr lang="en-US"/>
        </a:p>
      </dgm:t>
    </dgm:pt>
    <dgm:pt modelId="{CF039F7E-23C5-47AF-8B9F-FF9D2BE6BF20}">
      <dgm:prSet custT="1"/>
      <dgm:spPr/>
      <dgm:t>
        <a:bodyPr/>
        <a:lstStyle/>
        <a:p>
          <a:r>
            <a:rPr lang="en-US" sz="1400" dirty="0"/>
            <a:t>Integrate sociological theory and analysis with practical experience accrued in a concrete work setting</a:t>
          </a:r>
        </a:p>
      </dgm:t>
    </dgm:pt>
    <dgm:pt modelId="{1C91D082-94F7-49BC-8866-C918416B09C2}" type="parTrans" cxnId="{40FA1080-46F3-4182-91CE-374DFC70363A}">
      <dgm:prSet/>
      <dgm:spPr/>
      <dgm:t>
        <a:bodyPr/>
        <a:lstStyle/>
        <a:p>
          <a:endParaRPr lang="en-US"/>
        </a:p>
      </dgm:t>
    </dgm:pt>
    <dgm:pt modelId="{3D8A0010-8269-4D32-86E1-1F5F63AFB3C2}" type="sibTrans" cxnId="{40FA1080-46F3-4182-91CE-374DFC70363A}">
      <dgm:prSet/>
      <dgm:spPr/>
      <dgm:t>
        <a:bodyPr/>
        <a:lstStyle/>
        <a:p>
          <a:endParaRPr lang="en-US"/>
        </a:p>
      </dgm:t>
    </dgm:pt>
    <dgm:pt modelId="{7624F459-CC65-4716-9AD4-E902994D5630}">
      <dgm:prSet custT="1"/>
      <dgm:spPr/>
      <dgm:t>
        <a:bodyPr/>
        <a:lstStyle/>
        <a:p>
          <a:r>
            <a:rPr lang="en-US" sz="1400" dirty="0"/>
            <a:t>Discuss professional issues and concerns that are not covered in other courses</a:t>
          </a:r>
        </a:p>
      </dgm:t>
    </dgm:pt>
    <dgm:pt modelId="{D954FA99-6605-476B-8E10-9C371A73FC78}" type="parTrans" cxnId="{8501FFD0-C061-4762-ABBF-C537BE093C5C}">
      <dgm:prSet/>
      <dgm:spPr/>
      <dgm:t>
        <a:bodyPr/>
        <a:lstStyle/>
        <a:p>
          <a:endParaRPr lang="en-US"/>
        </a:p>
      </dgm:t>
    </dgm:pt>
    <dgm:pt modelId="{8FDD0A0A-BB4F-4208-B8FC-D4DA9ADD80AC}" type="sibTrans" cxnId="{8501FFD0-C061-4762-ABBF-C537BE093C5C}">
      <dgm:prSet/>
      <dgm:spPr/>
      <dgm:t>
        <a:bodyPr/>
        <a:lstStyle/>
        <a:p>
          <a:endParaRPr lang="en-US"/>
        </a:p>
      </dgm:t>
    </dgm:pt>
    <dgm:pt modelId="{199605EC-4F03-4210-91E0-6C8607497C31}" type="pres">
      <dgm:prSet presAssocID="{811F5CFB-6C27-4392-929F-0E0BE1949F52}" presName="root" presStyleCnt="0">
        <dgm:presLayoutVars>
          <dgm:dir/>
          <dgm:resizeHandles val="exact"/>
        </dgm:presLayoutVars>
      </dgm:prSet>
      <dgm:spPr/>
    </dgm:pt>
    <dgm:pt modelId="{84441AC9-C8F5-410F-95DD-00A27DF00976}" type="pres">
      <dgm:prSet presAssocID="{811F5CFB-6C27-4392-929F-0E0BE1949F52}" presName="container" presStyleCnt="0">
        <dgm:presLayoutVars>
          <dgm:dir/>
          <dgm:resizeHandles val="exact"/>
        </dgm:presLayoutVars>
      </dgm:prSet>
      <dgm:spPr/>
    </dgm:pt>
    <dgm:pt modelId="{646C3BE9-A39B-4EED-88BA-68AEE2B57BE9}" type="pres">
      <dgm:prSet presAssocID="{B36A3859-3550-4E1D-AF3D-38CE2E6BCDAD}" presName="compNode" presStyleCnt="0"/>
      <dgm:spPr/>
    </dgm:pt>
    <dgm:pt modelId="{635DA3F0-CCF7-40ED-9C20-F03F5CE489E0}" type="pres">
      <dgm:prSet presAssocID="{B36A3859-3550-4E1D-AF3D-38CE2E6BCDAD}" presName="iconBgRect" presStyleLbl="bgShp" presStyleIdx="0" presStyleCnt="6"/>
      <dgm:spPr/>
    </dgm:pt>
    <dgm:pt modelId="{C8E2CAA3-934F-450E-92C6-EB6A2D837C54}" type="pres">
      <dgm:prSet presAssocID="{B36A3859-3550-4E1D-AF3D-38CE2E6BCDA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514491F6-7AF1-48BD-9561-EE729FFCC105}" type="pres">
      <dgm:prSet presAssocID="{B36A3859-3550-4E1D-AF3D-38CE2E6BCDAD}" presName="spaceRect" presStyleCnt="0"/>
      <dgm:spPr/>
    </dgm:pt>
    <dgm:pt modelId="{45BF57CA-DE8E-4493-A2D2-E86519B4A9C6}" type="pres">
      <dgm:prSet presAssocID="{B36A3859-3550-4E1D-AF3D-38CE2E6BCDAD}" presName="textRect" presStyleLbl="revTx" presStyleIdx="0" presStyleCnt="6">
        <dgm:presLayoutVars>
          <dgm:chMax val="1"/>
          <dgm:chPref val="1"/>
        </dgm:presLayoutVars>
      </dgm:prSet>
      <dgm:spPr/>
    </dgm:pt>
    <dgm:pt modelId="{79E651A5-0091-4710-9722-B665A7F354CC}" type="pres">
      <dgm:prSet presAssocID="{0C048AE6-E9B0-4BE5-92A8-6B36D3D784AE}" presName="sibTrans" presStyleLbl="sibTrans2D1" presStyleIdx="0" presStyleCnt="0"/>
      <dgm:spPr/>
    </dgm:pt>
    <dgm:pt modelId="{F319EF0B-A204-47B0-9A53-D844E1179AFE}" type="pres">
      <dgm:prSet presAssocID="{70C3BF88-492B-40DB-AF5B-F91B7397D3E5}" presName="compNode" presStyleCnt="0"/>
      <dgm:spPr/>
    </dgm:pt>
    <dgm:pt modelId="{4B79FBDC-06A1-454C-9731-BF00008D07AF}" type="pres">
      <dgm:prSet presAssocID="{70C3BF88-492B-40DB-AF5B-F91B7397D3E5}" presName="iconBgRect" presStyleLbl="bgShp" presStyleIdx="1" presStyleCnt="6"/>
      <dgm:spPr/>
    </dgm:pt>
    <dgm:pt modelId="{45EF0AD1-9672-4327-BD2D-61232AC3078A}" type="pres">
      <dgm:prSet presAssocID="{70C3BF88-492B-40DB-AF5B-F91B7397D3E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85BB01F-5723-46C5-9370-2148BC02975D}" type="pres">
      <dgm:prSet presAssocID="{70C3BF88-492B-40DB-AF5B-F91B7397D3E5}" presName="spaceRect" presStyleCnt="0"/>
      <dgm:spPr/>
    </dgm:pt>
    <dgm:pt modelId="{583D4D57-79A3-4016-BB2D-29D2DCF450BD}" type="pres">
      <dgm:prSet presAssocID="{70C3BF88-492B-40DB-AF5B-F91B7397D3E5}" presName="textRect" presStyleLbl="revTx" presStyleIdx="1" presStyleCnt="6">
        <dgm:presLayoutVars>
          <dgm:chMax val="1"/>
          <dgm:chPref val="1"/>
        </dgm:presLayoutVars>
      </dgm:prSet>
      <dgm:spPr/>
    </dgm:pt>
    <dgm:pt modelId="{DB2C71E2-2366-4B5A-8944-15D10FDDD8B3}" type="pres">
      <dgm:prSet presAssocID="{0C9CD3E7-00D7-4CBD-987C-A2779323306A}" presName="sibTrans" presStyleLbl="sibTrans2D1" presStyleIdx="0" presStyleCnt="0"/>
      <dgm:spPr/>
    </dgm:pt>
    <dgm:pt modelId="{4C9260A7-197B-45D5-A8EE-2F2DB1F35E0A}" type="pres">
      <dgm:prSet presAssocID="{A68C2A64-3C42-496A-A350-FEB1998F7025}" presName="compNode" presStyleCnt="0"/>
      <dgm:spPr/>
    </dgm:pt>
    <dgm:pt modelId="{B21703A1-6DA1-4E02-A317-613096FC4370}" type="pres">
      <dgm:prSet presAssocID="{A68C2A64-3C42-496A-A350-FEB1998F7025}" presName="iconBgRect" presStyleLbl="bgShp" presStyleIdx="2" presStyleCnt="6"/>
      <dgm:spPr/>
    </dgm:pt>
    <dgm:pt modelId="{8042321F-6D2A-497A-A82A-8E746D595103}" type="pres">
      <dgm:prSet presAssocID="{A68C2A64-3C42-496A-A350-FEB1998F702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E7A010E-B27A-4F33-B471-6E4408626964}" type="pres">
      <dgm:prSet presAssocID="{A68C2A64-3C42-496A-A350-FEB1998F7025}" presName="spaceRect" presStyleCnt="0"/>
      <dgm:spPr/>
    </dgm:pt>
    <dgm:pt modelId="{739766B8-FA3B-4E80-8925-4183F4DB27A3}" type="pres">
      <dgm:prSet presAssocID="{A68C2A64-3C42-496A-A350-FEB1998F7025}" presName="textRect" presStyleLbl="revTx" presStyleIdx="2" presStyleCnt="6" custScaleY="118254">
        <dgm:presLayoutVars>
          <dgm:chMax val="1"/>
          <dgm:chPref val="1"/>
        </dgm:presLayoutVars>
      </dgm:prSet>
      <dgm:spPr/>
    </dgm:pt>
    <dgm:pt modelId="{A5733DA6-820D-4B8E-9930-2FD57ED834F3}" type="pres">
      <dgm:prSet presAssocID="{46680826-1F04-4C64-B7F0-605048634AF5}" presName="sibTrans" presStyleLbl="sibTrans2D1" presStyleIdx="0" presStyleCnt="0"/>
      <dgm:spPr/>
    </dgm:pt>
    <dgm:pt modelId="{15263D74-3AD1-46B8-AF05-DC76824C2697}" type="pres">
      <dgm:prSet presAssocID="{BDEBF705-6B47-4FFA-86C1-CB7B8641BF75}" presName="compNode" presStyleCnt="0"/>
      <dgm:spPr/>
    </dgm:pt>
    <dgm:pt modelId="{30714BD4-B28C-4E1F-86B1-1375CE118A2E}" type="pres">
      <dgm:prSet presAssocID="{BDEBF705-6B47-4FFA-86C1-CB7B8641BF75}" presName="iconBgRect" presStyleLbl="bgShp" presStyleIdx="3" presStyleCnt="6"/>
      <dgm:spPr/>
    </dgm:pt>
    <dgm:pt modelId="{E301CE58-4675-4C8D-9EEB-F1093C023C14}" type="pres">
      <dgm:prSet presAssocID="{BDEBF705-6B47-4FFA-86C1-CB7B8641BF7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39220B92-CF84-4369-88DB-DFB3E4BA8983}" type="pres">
      <dgm:prSet presAssocID="{BDEBF705-6B47-4FFA-86C1-CB7B8641BF75}" presName="spaceRect" presStyleCnt="0"/>
      <dgm:spPr/>
    </dgm:pt>
    <dgm:pt modelId="{77CC94F4-FD9D-482C-80CB-D03B5BF90FA1}" type="pres">
      <dgm:prSet presAssocID="{BDEBF705-6B47-4FFA-86C1-CB7B8641BF75}" presName="textRect" presStyleLbl="revTx" presStyleIdx="3" presStyleCnt="6">
        <dgm:presLayoutVars>
          <dgm:chMax val="1"/>
          <dgm:chPref val="1"/>
        </dgm:presLayoutVars>
      </dgm:prSet>
      <dgm:spPr/>
    </dgm:pt>
    <dgm:pt modelId="{9794B1DA-6A0F-407A-959E-F5A3B540A6F8}" type="pres">
      <dgm:prSet presAssocID="{85A5B0AC-4217-41AF-8F29-06845C4B432E}" presName="sibTrans" presStyleLbl="sibTrans2D1" presStyleIdx="0" presStyleCnt="0"/>
      <dgm:spPr/>
    </dgm:pt>
    <dgm:pt modelId="{B6090DCB-DB4F-4F34-87DA-FFA281E1FD6C}" type="pres">
      <dgm:prSet presAssocID="{CF039F7E-23C5-47AF-8B9F-FF9D2BE6BF20}" presName="compNode" presStyleCnt="0"/>
      <dgm:spPr/>
    </dgm:pt>
    <dgm:pt modelId="{899BC897-E93B-4365-A9D0-1B75475CAE2E}" type="pres">
      <dgm:prSet presAssocID="{CF039F7E-23C5-47AF-8B9F-FF9D2BE6BF20}" presName="iconBgRect" presStyleLbl="bgShp" presStyleIdx="4" presStyleCnt="6"/>
      <dgm:spPr/>
    </dgm:pt>
    <dgm:pt modelId="{EFEF110A-8814-4545-9CC9-434960422F5F}" type="pres">
      <dgm:prSet presAssocID="{CF039F7E-23C5-47AF-8B9F-FF9D2BE6BF2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E47E502-4240-41B8-9054-AEE3BB1DAA37}" type="pres">
      <dgm:prSet presAssocID="{CF039F7E-23C5-47AF-8B9F-FF9D2BE6BF20}" presName="spaceRect" presStyleCnt="0"/>
      <dgm:spPr/>
    </dgm:pt>
    <dgm:pt modelId="{A10448FF-9143-4D17-9532-826EAE0A0EA8}" type="pres">
      <dgm:prSet presAssocID="{CF039F7E-23C5-47AF-8B9F-FF9D2BE6BF20}" presName="textRect" presStyleLbl="revTx" presStyleIdx="4" presStyleCnt="6">
        <dgm:presLayoutVars>
          <dgm:chMax val="1"/>
          <dgm:chPref val="1"/>
        </dgm:presLayoutVars>
      </dgm:prSet>
      <dgm:spPr/>
    </dgm:pt>
    <dgm:pt modelId="{68A27057-D459-4BFC-B62F-D6796B362C47}" type="pres">
      <dgm:prSet presAssocID="{3D8A0010-8269-4D32-86E1-1F5F63AFB3C2}" presName="sibTrans" presStyleLbl="sibTrans2D1" presStyleIdx="0" presStyleCnt="0"/>
      <dgm:spPr/>
    </dgm:pt>
    <dgm:pt modelId="{86C8F62C-EDAA-4C54-8495-656FE10ACC90}" type="pres">
      <dgm:prSet presAssocID="{7624F459-CC65-4716-9AD4-E902994D5630}" presName="compNode" presStyleCnt="0"/>
      <dgm:spPr/>
    </dgm:pt>
    <dgm:pt modelId="{E5BB449D-DCEB-4F4C-BECF-CDDFAF7DC4B1}" type="pres">
      <dgm:prSet presAssocID="{7624F459-CC65-4716-9AD4-E902994D5630}" presName="iconBgRect" presStyleLbl="bgShp" presStyleIdx="5" presStyleCnt="6"/>
      <dgm:spPr/>
    </dgm:pt>
    <dgm:pt modelId="{70DD6947-923A-4C5C-AB23-12890699A9A1}" type="pres">
      <dgm:prSet presAssocID="{7624F459-CC65-4716-9AD4-E902994D563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73D52422-EA80-4C89-9F64-5F588D6A2ECF}" type="pres">
      <dgm:prSet presAssocID="{7624F459-CC65-4716-9AD4-E902994D5630}" presName="spaceRect" presStyleCnt="0"/>
      <dgm:spPr/>
    </dgm:pt>
    <dgm:pt modelId="{CD020996-2348-4950-AE7A-4A88B6123A20}" type="pres">
      <dgm:prSet presAssocID="{7624F459-CC65-4716-9AD4-E902994D563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2D52F10-F37A-43BD-BC63-673C6353C9A6}" type="presOf" srcId="{85A5B0AC-4217-41AF-8F29-06845C4B432E}" destId="{9794B1DA-6A0F-407A-959E-F5A3B540A6F8}" srcOrd="0" destOrd="0" presId="urn:microsoft.com/office/officeart/2018/2/layout/IconCircleList"/>
    <dgm:cxn modelId="{B8D9E71B-09A4-4D83-9276-5D722BBF9672}" type="presOf" srcId="{CF039F7E-23C5-47AF-8B9F-FF9D2BE6BF20}" destId="{A10448FF-9143-4D17-9532-826EAE0A0EA8}" srcOrd="0" destOrd="0" presId="urn:microsoft.com/office/officeart/2018/2/layout/IconCircleList"/>
    <dgm:cxn modelId="{BE21402F-7E01-400F-B840-11A74D88344B}" srcId="{811F5CFB-6C27-4392-929F-0E0BE1949F52}" destId="{BDEBF705-6B47-4FFA-86C1-CB7B8641BF75}" srcOrd="3" destOrd="0" parTransId="{299A9233-ED44-4FE9-89F8-BF9AAFD41802}" sibTransId="{85A5B0AC-4217-41AF-8F29-06845C4B432E}"/>
    <dgm:cxn modelId="{F3160D32-A9E8-41CE-BB71-D5D13D3CCE24}" type="presOf" srcId="{811F5CFB-6C27-4392-929F-0E0BE1949F52}" destId="{199605EC-4F03-4210-91E0-6C8607497C31}" srcOrd="0" destOrd="0" presId="urn:microsoft.com/office/officeart/2018/2/layout/IconCircleList"/>
    <dgm:cxn modelId="{E5ED9446-8416-48E1-A134-46102911015C}" type="presOf" srcId="{70C3BF88-492B-40DB-AF5B-F91B7397D3E5}" destId="{583D4D57-79A3-4016-BB2D-29D2DCF450BD}" srcOrd="0" destOrd="0" presId="urn:microsoft.com/office/officeart/2018/2/layout/IconCircleList"/>
    <dgm:cxn modelId="{5546E746-8D40-4393-BA35-A52BC7389259}" type="presOf" srcId="{46680826-1F04-4C64-B7F0-605048634AF5}" destId="{A5733DA6-820D-4B8E-9930-2FD57ED834F3}" srcOrd="0" destOrd="0" presId="urn:microsoft.com/office/officeart/2018/2/layout/IconCircleList"/>
    <dgm:cxn modelId="{101D916C-E826-48CB-B62E-5A943EF4704F}" type="presOf" srcId="{0C9CD3E7-00D7-4CBD-987C-A2779323306A}" destId="{DB2C71E2-2366-4B5A-8944-15D10FDDD8B3}" srcOrd="0" destOrd="0" presId="urn:microsoft.com/office/officeart/2018/2/layout/IconCircleList"/>
    <dgm:cxn modelId="{E240E76C-2897-4DF5-92CD-26106F4EBA60}" type="presOf" srcId="{BDEBF705-6B47-4FFA-86C1-CB7B8641BF75}" destId="{77CC94F4-FD9D-482C-80CB-D03B5BF90FA1}" srcOrd="0" destOrd="0" presId="urn:microsoft.com/office/officeart/2018/2/layout/IconCircleList"/>
    <dgm:cxn modelId="{8CDD996F-C3C1-483D-9E0C-0FB629960A10}" type="presOf" srcId="{7624F459-CC65-4716-9AD4-E902994D5630}" destId="{CD020996-2348-4950-AE7A-4A88B6123A20}" srcOrd="0" destOrd="0" presId="urn:microsoft.com/office/officeart/2018/2/layout/IconCircleList"/>
    <dgm:cxn modelId="{28EBB452-5F1E-43DF-B512-89F3CBC8F441}" srcId="{811F5CFB-6C27-4392-929F-0E0BE1949F52}" destId="{70C3BF88-492B-40DB-AF5B-F91B7397D3E5}" srcOrd="1" destOrd="0" parTransId="{28895E8C-3D00-4BE9-9A4E-7A1D95ECEC77}" sibTransId="{0C9CD3E7-00D7-4CBD-987C-A2779323306A}"/>
    <dgm:cxn modelId="{6183447C-07D2-4433-8640-1FA8D6C7ABE3}" type="presOf" srcId="{B36A3859-3550-4E1D-AF3D-38CE2E6BCDAD}" destId="{45BF57CA-DE8E-4493-A2D2-E86519B4A9C6}" srcOrd="0" destOrd="0" presId="urn:microsoft.com/office/officeart/2018/2/layout/IconCircleList"/>
    <dgm:cxn modelId="{40FA1080-46F3-4182-91CE-374DFC70363A}" srcId="{811F5CFB-6C27-4392-929F-0E0BE1949F52}" destId="{CF039F7E-23C5-47AF-8B9F-FF9D2BE6BF20}" srcOrd="4" destOrd="0" parTransId="{1C91D082-94F7-49BC-8866-C918416B09C2}" sibTransId="{3D8A0010-8269-4D32-86E1-1F5F63AFB3C2}"/>
    <dgm:cxn modelId="{574DEA84-C9E8-4A4D-A96B-EAAE25215221}" type="presOf" srcId="{0C048AE6-E9B0-4BE5-92A8-6B36D3D784AE}" destId="{79E651A5-0091-4710-9722-B665A7F354CC}" srcOrd="0" destOrd="0" presId="urn:microsoft.com/office/officeart/2018/2/layout/IconCircleList"/>
    <dgm:cxn modelId="{022F40AB-51B0-4421-8E2B-A22589310428}" srcId="{811F5CFB-6C27-4392-929F-0E0BE1949F52}" destId="{B36A3859-3550-4E1D-AF3D-38CE2E6BCDAD}" srcOrd="0" destOrd="0" parTransId="{D3DE5AF3-3059-40E8-97EE-47A2C1EA7B45}" sibTransId="{0C048AE6-E9B0-4BE5-92A8-6B36D3D784AE}"/>
    <dgm:cxn modelId="{7F2E50C2-F8CB-4CDE-8CF2-138AC1A710E1}" type="presOf" srcId="{A68C2A64-3C42-496A-A350-FEB1998F7025}" destId="{739766B8-FA3B-4E80-8925-4183F4DB27A3}" srcOrd="0" destOrd="0" presId="urn:microsoft.com/office/officeart/2018/2/layout/IconCircleList"/>
    <dgm:cxn modelId="{BF231EC6-7EDF-4713-8EB7-5082A2E1D134}" type="presOf" srcId="{3D8A0010-8269-4D32-86E1-1F5F63AFB3C2}" destId="{68A27057-D459-4BFC-B62F-D6796B362C47}" srcOrd="0" destOrd="0" presId="urn:microsoft.com/office/officeart/2018/2/layout/IconCircleList"/>
    <dgm:cxn modelId="{8501FFD0-C061-4762-ABBF-C537BE093C5C}" srcId="{811F5CFB-6C27-4392-929F-0E0BE1949F52}" destId="{7624F459-CC65-4716-9AD4-E902994D5630}" srcOrd="5" destOrd="0" parTransId="{D954FA99-6605-476B-8E10-9C371A73FC78}" sibTransId="{8FDD0A0A-BB4F-4208-B8FC-D4DA9ADD80AC}"/>
    <dgm:cxn modelId="{EBAB24EB-8D83-4ED5-8485-74E8DFEA399D}" srcId="{811F5CFB-6C27-4392-929F-0E0BE1949F52}" destId="{A68C2A64-3C42-496A-A350-FEB1998F7025}" srcOrd="2" destOrd="0" parTransId="{6747FA23-9DB1-46D3-BDA1-DEE9AB7D73A7}" sibTransId="{46680826-1F04-4C64-B7F0-605048634AF5}"/>
    <dgm:cxn modelId="{F461318E-2CD6-405C-90CB-EEA130BD5B76}" type="presParOf" srcId="{199605EC-4F03-4210-91E0-6C8607497C31}" destId="{84441AC9-C8F5-410F-95DD-00A27DF00976}" srcOrd="0" destOrd="0" presId="urn:microsoft.com/office/officeart/2018/2/layout/IconCircleList"/>
    <dgm:cxn modelId="{A5BAD6A0-11BF-4B4E-A66B-8B8CA8BF8CFC}" type="presParOf" srcId="{84441AC9-C8F5-410F-95DD-00A27DF00976}" destId="{646C3BE9-A39B-4EED-88BA-68AEE2B57BE9}" srcOrd="0" destOrd="0" presId="urn:microsoft.com/office/officeart/2018/2/layout/IconCircleList"/>
    <dgm:cxn modelId="{D1DEB161-C7C8-4B45-81C8-7E8B702E1851}" type="presParOf" srcId="{646C3BE9-A39B-4EED-88BA-68AEE2B57BE9}" destId="{635DA3F0-CCF7-40ED-9C20-F03F5CE489E0}" srcOrd="0" destOrd="0" presId="urn:microsoft.com/office/officeart/2018/2/layout/IconCircleList"/>
    <dgm:cxn modelId="{DFAF358D-4A72-415E-A3EE-58687C2EBAD1}" type="presParOf" srcId="{646C3BE9-A39B-4EED-88BA-68AEE2B57BE9}" destId="{C8E2CAA3-934F-450E-92C6-EB6A2D837C54}" srcOrd="1" destOrd="0" presId="urn:microsoft.com/office/officeart/2018/2/layout/IconCircleList"/>
    <dgm:cxn modelId="{A3CE3070-A7B8-427C-BB35-B46CF9614175}" type="presParOf" srcId="{646C3BE9-A39B-4EED-88BA-68AEE2B57BE9}" destId="{514491F6-7AF1-48BD-9561-EE729FFCC105}" srcOrd="2" destOrd="0" presId="urn:microsoft.com/office/officeart/2018/2/layout/IconCircleList"/>
    <dgm:cxn modelId="{4689517E-A184-462D-9654-688DA8579657}" type="presParOf" srcId="{646C3BE9-A39B-4EED-88BA-68AEE2B57BE9}" destId="{45BF57CA-DE8E-4493-A2D2-E86519B4A9C6}" srcOrd="3" destOrd="0" presId="urn:microsoft.com/office/officeart/2018/2/layout/IconCircleList"/>
    <dgm:cxn modelId="{BFC7C775-1B38-41B9-9BF0-5B30C3AB5873}" type="presParOf" srcId="{84441AC9-C8F5-410F-95DD-00A27DF00976}" destId="{79E651A5-0091-4710-9722-B665A7F354CC}" srcOrd="1" destOrd="0" presId="urn:microsoft.com/office/officeart/2018/2/layout/IconCircleList"/>
    <dgm:cxn modelId="{D303DD0A-5306-41BF-9846-1C7698F7373B}" type="presParOf" srcId="{84441AC9-C8F5-410F-95DD-00A27DF00976}" destId="{F319EF0B-A204-47B0-9A53-D844E1179AFE}" srcOrd="2" destOrd="0" presId="urn:microsoft.com/office/officeart/2018/2/layout/IconCircleList"/>
    <dgm:cxn modelId="{21E33613-CFAC-4104-AE16-E4B53DE90A2C}" type="presParOf" srcId="{F319EF0B-A204-47B0-9A53-D844E1179AFE}" destId="{4B79FBDC-06A1-454C-9731-BF00008D07AF}" srcOrd="0" destOrd="0" presId="urn:microsoft.com/office/officeart/2018/2/layout/IconCircleList"/>
    <dgm:cxn modelId="{2E3ED419-5027-4E99-B6A5-E17525E451B3}" type="presParOf" srcId="{F319EF0B-A204-47B0-9A53-D844E1179AFE}" destId="{45EF0AD1-9672-4327-BD2D-61232AC3078A}" srcOrd="1" destOrd="0" presId="urn:microsoft.com/office/officeart/2018/2/layout/IconCircleList"/>
    <dgm:cxn modelId="{CB638890-83B8-45B5-8AE4-E98BFBB03598}" type="presParOf" srcId="{F319EF0B-A204-47B0-9A53-D844E1179AFE}" destId="{485BB01F-5723-46C5-9370-2148BC02975D}" srcOrd="2" destOrd="0" presId="urn:microsoft.com/office/officeart/2018/2/layout/IconCircleList"/>
    <dgm:cxn modelId="{5E6FB672-0FEB-4536-860F-1C8A508DCB0C}" type="presParOf" srcId="{F319EF0B-A204-47B0-9A53-D844E1179AFE}" destId="{583D4D57-79A3-4016-BB2D-29D2DCF450BD}" srcOrd="3" destOrd="0" presId="urn:microsoft.com/office/officeart/2018/2/layout/IconCircleList"/>
    <dgm:cxn modelId="{0B5F33D8-41CE-4CCE-9A68-7E040C876EEA}" type="presParOf" srcId="{84441AC9-C8F5-410F-95DD-00A27DF00976}" destId="{DB2C71E2-2366-4B5A-8944-15D10FDDD8B3}" srcOrd="3" destOrd="0" presId="urn:microsoft.com/office/officeart/2018/2/layout/IconCircleList"/>
    <dgm:cxn modelId="{B057B95E-ACCF-4EA9-BD36-950642018949}" type="presParOf" srcId="{84441AC9-C8F5-410F-95DD-00A27DF00976}" destId="{4C9260A7-197B-45D5-A8EE-2F2DB1F35E0A}" srcOrd="4" destOrd="0" presId="urn:microsoft.com/office/officeart/2018/2/layout/IconCircleList"/>
    <dgm:cxn modelId="{33BD9966-34EF-450C-828B-E1BBEC62AAA8}" type="presParOf" srcId="{4C9260A7-197B-45D5-A8EE-2F2DB1F35E0A}" destId="{B21703A1-6DA1-4E02-A317-613096FC4370}" srcOrd="0" destOrd="0" presId="urn:microsoft.com/office/officeart/2018/2/layout/IconCircleList"/>
    <dgm:cxn modelId="{67F57C88-FF32-429C-8712-6706B9461CC2}" type="presParOf" srcId="{4C9260A7-197B-45D5-A8EE-2F2DB1F35E0A}" destId="{8042321F-6D2A-497A-A82A-8E746D595103}" srcOrd="1" destOrd="0" presId="urn:microsoft.com/office/officeart/2018/2/layout/IconCircleList"/>
    <dgm:cxn modelId="{CD0A4B69-3C57-4E22-B2C6-424FF5C1D494}" type="presParOf" srcId="{4C9260A7-197B-45D5-A8EE-2F2DB1F35E0A}" destId="{3E7A010E-B27A-4F33-B471-6E4408626964}" srcOrd="2" destOrd="0" presId="urn:microsoft.com/office/officeart/2018/2/layout/IconCircleList"/>
    <dgm:cxn modelId="{AF077A57-B4CB-4D6D-878A-223ABF22A861}" type="presParOf" srcId="{4C9260A7-197B-45D5-A8EE-2F2DB1F35E0A}" destId="{739766B8-FA3B-4E80-8925-4183F4DB27A3}" srcOrd="3" destOrd="0" presId="urn:microsoft.com/office/officeart/2018/2/layout/IconCircleList"/>
    <dgm:cxn modelId="{A5FF03DC-CB72-4CB1-BD87-723D7213E540}" type="presParOf" srcId="{84441AC9-C8F5-410F-95DD-00A27DF00976}" destId="{A5733DA6-820D-4B8E-9930-2FD57ED834F3}" srcOrd="5" destOrd="0" presId="urn:microsoft.com/office/officeart/2018/2/layout/IconCircleList"/>
    <dgm:cxn modelId="{3DE33FD5-611D-457C-8969-6770DA70FF7C}" type="presParOf" srcId="{84441AC9-C8F5-410F-95DD-00A27DF00976}" destId="{15263D74-3AD1-46B8-AF05-DC76824C2697}" srcOrd="6" destOrd="0" presId="urn:microsoft.com/office/officeart/2018/2/layout/IconCircleList"/>
    <dgm:cxn modelId="{9E79892A-6EA9-48CB-819A-8CD09F3639E0}" type="presParOf" srcId="{15263D74-3AD1-46B8-AF05-DC76824C2697}" destId="{30714BD4-B28C-4E1F-86B1-1375CE118A2E}" srcOrd="0" destOrd="0" presId="urn:microsoft.com/office/officeart/2018/2/layout/IconCircleList"/>
    <dgm:cxn modelId="{6199A19C-5AFE-42E4-906F-538DE4980669}" type="presParOf" srcId="{15263D74-3AD1-46B8-AF05-DC76824C2697}" destId="{E301CE58-4675-4C8D-9EEB-F1093C023C14}" srcOrd="1" destOrd="0" presId="urn:microsoft.com/office/officeart/2018/2/layout/IconCircleList"/>
    <dgm:cxn modelId="{176CF64A-EEB9-4A28-9332-5DAEE91F2048}" type="presParOf" srcId="{15263D74-3AD1-46B8-AF05-DC76824C2697}" destId="{39220B92-CF84-4369-88DB-DFB3E4BA8983}" srcOrd="2" destOrd="0" presId="urn:microsoft.com/office/officeart/2018/2/layout/IconCircleList"/>
    <dgm:cxn modelId="{4979BBD8-0E93-4A92-B4EA-C7DA3FE842EC}" type="presParOf" srcId="{15263D74-3AD1-46B8-AF05-DC76824C2697}" destId="{77CC94F4-FD9D-482C-80CB-D03B5BF90FA1}" srcOrd="3" destOrd="0" presId="urn:microsoft.com/office/officeart/2018/2/layout/IconCircleList"/>
    <dgm:cxn modelId="{0B292F7F-2DA8-4AF0-8AD1-1B2CBE4CB39B}" type="presParOf" srcId="{84441AC9-C8F5-410F-95DD-00A27DF00976}" destId="{9794B1DA-6A0F-407A-959E-F5A3B540A6F8}" srcOrd="7" destOrd="0" presId="urn:microsoft.com/office/officeart/2018/2/layout/IconCircleList"/>
    <dgm:cxn modelId="{F64B1CA1-2B22-413F-AD27-763185D4FA99}" type="presParOf" srcId="{84441AC9-C8F5-410F-95DD-00A27DF00976}" destId="{B6090DCB-DB4F-4F34-87DA-FFA281E1FD6C}" srcOrd="8" destOrd="0" presId="urn:microsoft.com/office/officeart/2018/2/layout/IconCircleList"/>
    <dgm:cxn modelId="{6F3475DC-2746-4164-AB12-F6125E4D3BDC}" type="presParOf" srcId="{B6090DCB-DB4F-4F34-87DA-FFA281E1FD6C}" destId="{899BC897-E93B-4365-A9D0-1B75475CAE2E}" srcOrd="0" destOrd="0" presId="urn:microsoft.com/office/officeart/2018/2/layout/IconCircleList"/>
    <dgm:cxn modelId="{3933BF2B-7D9F-4840-B4C6-B4422627AECC}" type="presParOf" srcId="{B6090DCB-DB4F-4F34-87DA-FFA281E1FD6C}" destId="{EFEF110A-8814-4545-9CC9-434960422F5F}" srcOrd="1" destOrd="0" presId="urn:microsoft.com/office/officeart/2018/2/layout/IconCircleList"/>
    <dgm:cxn modelId="{4F3365E9-18C4-40E3-9D17-1AEF05CB955A}" type="presParOf" srcId="{B6090DCB-DB4F-4F34-87DA-FFA281E1FD6C}" destId="{6E47E502-4240-41B8-9054-AEE3BB1DAA37}" srcOrd="2" destOrd="0" presId="urn:microsoft.com/office/officeart/2018/2/layout/IconCircleList"/>
    <dgm:cxn modelId="{55BC6850-809E-48B0-B15D-5CE5893D1B70}" type="presParOf" srcId="{B6090DCB-DB4F-4F34-87DA-FFA281E1FD6C}" destId="{A10448FF-9143-4D17-9532-826EAE0A0EA8}" srcOrd="3" destOrd="0" presId="urn:microsoft.com/office/officeart/2018/2/layout/IconCircleList"/>
    <dgm:cxn modelId="{CEFB9CD5-8FE3-4118-B749-53B3860F18CB}" type="presParOf" srcId="{84441AC9-C8F5-410F-95DD-00A27DF00976}" destId="{68A27057-D459-4BFC-B62F-D6796B362C47}" srcOrd="9" destOrd="0" presId="urn:microsoft.com/office/officeart/2018/2/layout/IconCircleList"/>
    <dgm:cxn modelId="{6DA315B5-9D4E-4DC4-A0A7-84BF09F608FD}" type="presParOf" srcId="{84441AC9-C8F5-410F-95DD-00A27DF00976}" destId="{86C8F62C-EDAA-4C54-8495-656FE10ACC90}" srcOrd="10" destOrd="0" presId="urn:microsoft.com/office/officeart/2018/2/layout/IconCircleList"/>
    <dgm:cxn modelId="{6C65AB2B-45EF-4558-8836-A6ABB36EFA7C}" type="presParOf" srcId="{86C8F62C-EDAA-4C54-8495-656FE10ACC90}" destId="{E5BB449D-DCEB-4F4C-BECF-CDDFAF7DC4B1}" srcOrd="0" destOrd="0" presId="urn:microsoft.com/office/officeart/2018/2/layout/IconCircleList"/>
    <dgm:cxn modelId="{65E0D21A-0D1F-4FF9-8D86-CF500300B421}" type="presParOf" srcId="{86C8F62C-EDAA-4C54-8495-656FE10ACC90}" destId="{70DD6947-923A-4C5C-AB23-12890699A9A1}" srcOrd="1" destOrd="0" presId="urn:microsoft.com/office/officeart/2018/2/layout/IconCircleList"/>
    <dgm:cxn modelId="{E9BA75CA-AEFC-40B3-9721-9D6DC051CC62}" type="presParOf" srcId="{86C8F62C-EDAA-4C54-8495-656FE10ACC90}" destId="{73D52422-EA80-4C89-9F64-5F588D6A2ECF}" srcOrd="2" destOrd="0" presId="urn:microsoft.com/office/officeart/2018/2/layout/IconCircleList"/>
    <dgm:cxn modelId="{CD0ED75A-F431-418D-A2AB-DBC6416C18E6}" type="presParOf" srcId="{86C8F62C-EDAA-4C54-8495-656FE10ACC90}" destId="{CD020996-2348-4950-AE7A-4A88B6123A2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5CBBEF-C054-4A0B-80C0-5B204EC1AB9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B84158-ABF1-44CD-BF91-19C54733EA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Law and Criminal Justice</a:t>
          </a:r>
        </a:p>
      </dgm:t>
    </dgm:pt>
    <dgm:pt modelId="{74CE31FA-4988-46CA-BCCA-25D4604931C6}" type="parTrans" cxnId="{6A114D10-A7CC-4797-BC46-D96D729F4C76}">
      <dgm:prSet/>
      <dgm:spPr/>
      <dgm:t>
        <a:bodyPr/>
        <a:lstStyle/>
        <a:p>
          <a:endParaRPr lang="en-US"/>
        </a:p>
      </dgm:t>
    </dgm:pt>
    <dgm:pt modelId="{974AAF7C-9244-46E0-9F00-01FFCAC83B1B}" type="sibTrans" cxnId="{6A114D10-A7CC-4797-BC46-D96D729F4C76}">
      <dgm:prSet/>
      <dgm:spPr/>
      <dgm:t>
        <a:bodyPr/>
        <a:lstStyle/>
        <a:p>
          <a:endParaRPr lang="en-US"/>
        </a:p>
      </dgm:t>
    </dgm:pt>
    <dgm:pt modelId="{C5400FE3-D2A4-4500-A5A5-CDD0A5BB15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Social Work and Client Advocacy</a:t>
          </a:r>
        </a:p>
      </dgm:t>
    </dgm:pt>
    <dgm:pt modelId="{B1E43AFE-2B9F-47EF-8898-CEACA7FFB87D}" type="parTrans" cxnId="{FA482AA1-0143-4063-B18D-23A7F28ED62A}">
      <dgm:prSet/>
      <dgm:spPr/>
      <dgm:t>
        <a:bodyPr/>
        <a:lstStyle/>
        <a:p>
          <a:endParaRPr lang="en-US"/>
        </a:p>
      </dgm:t>
    </dgm:pt>
    <dgm:pt modelId="{F40EC6A6-BBE0-4218-B210-CBF9AC38D10C}" type="sibTrans" cxnId="{FA482AA1-0143-4063-B18D-23A7F28ED62A}">
      <dgm:prSet/>
      <dgm:spPr/>
      <dgm:t>
        <a:bodyPr/>
        <a:lstStyle/>
        <a:p>
          <a:endParaRPr lang="en-US"/>
        </a:p>
      </dgm:t>
    </dgm:pt>
    <dgm:pt modelId="{603B3717-E499-430E-A1F1-3EDBECABA9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Human Resources, Development, and Public Relations</a:t>
          </a:r>
        </a:p>
      </dgm:t>
    </dgm:pt>
    <dgm:pt modelId="{452035B7-8E49-45B6-951E-8C7C22A426B1}" type="parTrans" cxnId="{CD3D4DE1-65EA-4508-9B3E-5A4B53870D7C}">
      <dgm:prSet/>
      <dgm:spPr/>
      <dgm:t>
        <a:bodyPr/>
        <a:lstStyle/>
        <a:p>
          <a:endParaRPr lang="en-US"/>
        </a:p>
      </dgm:t>
    </dgm:pt>
    <dgm:pt modelId="{DED76408-9761-4ABD-BDF1-2DF0962E9BC7}" type="sibTrans" cxnId="{CD3D4DE1-65EA-4508-9B3E-5A4B53870D7C}">
      <dgm:prSet/>
      <dgm:spPr/>
      <dgm:t>
        <a:bodyPr/>
        <a:lstStyle/>
        <a:p>
          <a:endParaRPr lang="en-US"/>
        </a:p>
      </dgm:t>
    </dgm:pt>
    <dgm:pt modelId="{50A350B7-524E-464F-A0F0-5120035A12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Media</a:t>
          </a:r>
          <a:endParaRPr lang="en-US" dirty="0"/>
        </a:p>
      </dgm:t>
    </dgm:pt>
    <dgm:pt modelId="{0C28FE39-DEA3-4CDC-B6B3-2829852428CF}" type="parTrans" cxnId="{4452EE65-AB0C-4F10-B0F2-10321205FCCF}">
      <dgm:prSet/>
      <dgm:spPr/>
      <dgm:t>
        <a:bodyPr/>
        <a:lstStyle/>
        <a:p>
          <a:endParaRPr lang="en-US"/>
        </a:p>
      </dgm:t>
    </dgm:pt>
    <dgm:pt modelId="{546FF3E8-9CA2-4230-9B65-52541CDA6AFD}" type="sibTrans" cxnId="{4452EE65-AB0C-4F10-B0F2-10321205FCCF}">
      <dgm:prSet/>
      <dgm:spPr/>
      <dgm:t>
        <a:bodyPr/>
        <a:lstStyle/>
        <a:p>
          <a:endParaRPr lang="en-US"/>
        </a:p>
      </dgm:t>
    </dgm:pt>
    <dgm:pt modelId="{8FB99738-97AF-43DA-AC35-72AC446C34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Education Counseling and Children/Youth </a:t>
          </a:r>
        </a:p>
      </dgm:t>
    </dgm:pt>
    <dgm:pt modelId="{5A215686-CD16-4B0C-BA5B-94820DE62137}" type="parTrans" cxnId="{E4F6DEE7-B144-4A08-97AF-EB5234609FB1}">
      <dgm:prSet/>
      <dgm:spPr/>
      <dgm:t>
        <a:bodyPr/>
        <a:lstStyle/>
        <a:p>
          <a:endParaRPr lang="en-US"/>
        </a:p>
      </dgm:t>
    </dgm:pt>
    <dgm:pt modelId="{1E24D528-4F18-4EAB-9EE8-05F5FEE1CD4E}" type="sibTrans" cxnId="{E4F6DEE7-B144-4A08-97AF-EB5234609FB1}">
      <dgm:prSet/>
      <dgm:spPr/>
      <dgm:t>
        <a:bodyPr/>
        <a:lstStyle/>
        <a:p>
          <a:endParaRPr lang="en-US"/>
        </a:p>
      </dgm:t>
    </dgm:pt>
    <dgm:pt modelId="{325BBB38-336E-4418-8566-E6C49F7D3A16}" type="pres">
      <dgm:prSet presAssocID="{FC5CBBEF-C054-4A0B-80C0-5B204EC1AB9E}" presName="root" presStyleCnt="0">
        <dgm:presLayoutVars>
          <dgm:dir/>
          <dgm:resizeHandles val="exact"/>
        </dgm:presLayoutVars>
      </dgm:prSet>
      <dgm:spPr/>
    </dgm:pt>
    <dgm:pt modelId="{04F88637-24FF-47C3-A128-0F00636C8C16}" type="pres">
      <dgm:prSet presAssocID="{4FB84158-ABF1-44CD-BF91-19C54733EAC5}" presName="compNode" presStyleCnt="0"/>
      <dgm:spPr/>
    </dgm:pt>
    <dgm:pt modelId="{7AE7C58F-01AC-455C-843E-1928DCF03505}" type="pres">
      <dgm:prSet presAssocID="{4FB84158-ABF1-44CD-BF91-19C54733EAC5}" presName="iconRect" presStyleLbl="node1" presStyleIdx="0" presStyleCnt="5" custLinFactNeighborX="-22234" custLinFactNeighborY="-994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E3ACB4F-5674-4339-9B07-06BA8FA75994}" type="pres">
      <dgm:prSet presAssocID="{4FB84158-ABF1-44CD-BF91-19C54733EAC5}" presName="spaceRect" presStyleCnt="0"/>
      <dgm:spPr/>
    </dgm:pt>
    <dgm:pt modelId="{2A7DF12E-A39C-42A8-A627-17C8C52975B2}" type="pres">
      <dgm:prSet presAssocID="{4FB84158-ABF1-44CD-BF91-19C54733EAC5}" presName="textRect" presStyleLbl="revTx" presStyleIdx="0" presStyleCnt="5" custLinFactY="-57134" custLinFactNeighborX="-9020" custLinFactNeighborY="-100000">
        <dgm:presLayoutVars>
          <dgm:chMax val="1"/>
          <dgm:chPref val="1"/>
        </dgm:presLayoutVars>
      </dgm:prSet>
      <dgm:spPr/>
    </dgm:pt>
    <dgm:pt modelId="{4CD202D7-C2D3-482F-AF84-5397C8E51837}" type="pres">
      <dgm:prSet presAssocID="{974AAF7C-9244-46E0-9F00-01FFCAC83B1B}" presName="sibTrans" presStyleCnt="0"/>
      <dgm:spPr/>
    </dgm:pt>
    <dgm:pt modelId="{5F8A25FF-C603-4ACF-AE8D-105848269BFD}" type="pres">
      <dgm:prSet presAssocID="{C5400FE3-D2A4-4500-A5A5-CDD0A5BB151B}" presName="compNode" presStyleCnt="0"/>
      <dgm:spPr/>
    </dgm:pt>
    <dgm:pt modelId="{A58E469F-E964-4F62-BFDD-D86BE2262F54}" type="pres">
      <dgm:prSet presAssocID="{C5400FE3-D2A4-4500-A5A5-CDD0A5BB151B}" presName="iconRect" presStyleLbl="node1" presStyleIdx="1" presStyleCnt="5" custLinFactX="-100000" custLinFactNeighborX="-181915" custLinFactNeighborY="904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04FCFFC-E94E-4810-B4E2-C57AD0C59367}" type="pres">
      <dgm:prSet presAssocID="{C5400FE3-D2A4-4500-A5A5-CDD0A5BB151B}" presName="spaceRect" presStyleCnt="0"/>
      <dgm:spPr/>
    </dgm:pt>
    <dgm:pt modelId="{58E869C4-0F18-478F-9F5D-342BF3DA09F5}" type="pres">
      <dgm:prSet presAssocID="{C5400FE3-D2A4-4500-A5A5-CDD0A5BB151B}" presName="textRect" presStyleLbl="revTx" presStyleIdx="1" presStyleCnt="5" custLinFactX="-25338" custLinFactNeighborX="-100000" custLinFactNeighborY="59346">
        <dgm:presLayoutVars>
          <dgm:chMax val="1"/>
          <dgm:chPref val="1"/>
        </dgm:presLayoutVars>
      </dgm:prSet>
      <dgm:spPr/>
    </dgm:pt>
    <dgm:pt modelId="{283FDDA5-36EB-4A36-9194-F0B074D18CE8}" type="pres">
      <dgm:prSet presAssocID="{F40EC6A6-BBE0-4218-B210-CBF9AC38D10C}" presName="sibTrans" presStyleCnt="0"/>
      <dgm:spPr/>
    </dgm:pt>
    <dgm:pt modelId="{0644B03D-4DB8-41A5-A56C-01347BD82417}" type="pres">
      <dgm:prSet presAssocID="{603B3717-E499-430E-A1F1-3EDBECABA989}" presName="compNode" presStyleCnt="0"/>
      <dgm:spPr/>
    </dgm:pt>
    <dgm:pt modelId="{3CF69CD0-702C-46C4-9A9D-C59B35463765}" type="pres">
      <dgm:prSet presAssocID="{603B3717-E499-430E-A1F1-3EDBECABA989}" presName="iconRect" presStyleLbl="node1" presStyleIdx="2" presStyleCnt="5" custLinFactNeighborY="-8123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613BE67-697F-4DD5-938A-DAA16D5EA9DF}" type="pres">
      <dgm:prSet presAssocID="{603B3717-E499-430E-A1F1-3EDBECABA989}" presName="spaceRect" presStyleCnt="0"/>
      <dgm:spPr/>
    </dgm:pt>
    <dgm:pt modelId="{E3F433D3-B722-4698-AC03-5352E69CB65D}" type="pres">
      <dgm:prSet presAssocID="{603B3717-E499-430E-A1F1-3EDBECABA989}" presName="textRect" presStyleLbl="revTx" presStyleIdx="2" presStyleCnt="5" custLinFactY="-30561" custLinFactNeighborX="3798" custLinFactNeighborY="-100000">
        <dgm:presLayoutVars>
          <dgm:chMax val="1"/>
          <dgm:chPref val="1"/>
        </dgm:presLayoutVars>
      </dgm:prSet>
      <dgm:spPr/>
    </dgm:pt>
    <dgm:pt modelId="{5284BCCC-9DBC-4E39-97BD-EF3AAAAAF372}" type="pres">
      <dgm:prSet presAssocID="{DED76408-9761-4ABD-BDF1-2DF0962E9BC7}" presName="sibTrans" presStyleCnt="0"/>
      <dgm:spPr/>
    </dgm:pt>
    <dgm:pt modelId="{927256D4-BBED-4384-90E1-2A81694EA6B3}" type="pres">
      <dgm:prSet presAssocID="{50A350B7-524E-464F-A0F0-5120035A1282}" presName="compNode" presStyleCnt="0"/>
      <dgm:spPr/>
    </dgm:pt>
    <dgm:pt modelId="{37C2D256-B090-46E2-9C8A-2B192F4F262B}" type="pres">
      <dgm:prSet presAssocID="{50A350B7-524E-464F-A0F0-5120035A1282}" presName="iconRect" presStyleLbl="node1" presStyleIdx="3" presStyleCnt="5" custScaleX="167036" custScaleY="172015" custLinFactNeighborY="-18810"/>
      <dgm:spPr>
        <a:blipFill rotWithShape="1">
          <a:blip xmlns:r="http://schemas.openxmlformats.org/officeDocument/2006/relationships" r:embed="rId7"/>
          <a:srcRect/>
          <a:stretch>
            <a:fillRect/>
          </a:stretch>
        </a:blipFill>
      </dgm:spPr>
    </dgm:pt>
    <dgm:pt modelId="{85818F42-4730-4744-9008-639A7FBA89E9}" type="pres">
      <dgm:prSet presAssocID="{50A350B7-524E-464F-A0F0-5120035A1282}" presName="spaceRect" presStyleCnt="0"/>
      <dgm:spPr/>
    </dgm:pt>
    <dgm:pt modelId="{520D4C2A-3800-4EAD-993B-0E8BD736CD37}" type="pres">
      <dgm:prSet presAssocID="{50A350B7-524E-464F-A0F0-5120035A1282}" presName="textRect" presStyleLbl="revTx" presStyleIdx="3" presStyleCnt="5">
        <dgm:presLayoutVars>
          <dgm:chMax val="1"/>
          <dgm:chPref val="1"/>
        </dgm:presLayoutVars>
      </dgm:prSet>
      <dgm:spPr/>
    </dgm:pt>
    <dgm:pt modelId="{0CF9CC5E-17AB-4C6C-8519-D5B47F4CADEC}" type="pres">
      <dgm:prSet presAssocID="{546FF3E8-9CA2-4230-9B65-52541CDA6AFD}" presName="sibTrans" presStyleCnt="0"/>
      <dgm:spPr/>
    </dgm:pt>
    <dgm:pt modelId="{7996B53C-B279-493E-8780-B4CA1722D7E3}" type="pres">
      <dgm:prSet presAssocID="{8FB99738-97AF-43DA-AC35-72AC446C3423}" presName="compNode" presStyleCnt="0"/>
      <dgm:spPr/>
    </dgm:pt>
    <dgm:pt modelId="{8188F242-685C-43A0-919C-2869D634BAE5}" type="pres">
      <dgm:prSet presAssocID="{8FB99738-97AF-43DA-AC35-72AC446C3423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2D08C7A5-5A90-4C0F-9E06-0D644017F38E}" type="pres">
      <dgm:prSet presAssocID="{8FB99738-97AF-43DA-AC35-72AC446C3423}" presName="spaceRect" presStyleCnt="0"/>
      <dgm:spPr/>
    </dgm:pt>
    <dgm:pt modelId="{AC5B1BD7-51CF-4899-A88A-E2BAD0F70DC6}" type="pres">
      <dgm:prSet presAssocID="{8FB99738-97AF-43DA-AC35-72AC446C342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A114D10-A7CC-4797-BC46-D96D729F4C76}" srcId="{FC5CBBEF-C054-4A0B-80C0-5B204EC1AB9E}" destId="{4FB84158-ABF1-44CD-BF91-19C54733EAC5}" srcOrd="0" destOrd="0" parTransId="{74CE31FA-4988-46CA-BCCA-25D4604931C6}" sibTransId="{974AAF7C-9244-46E0-9F00-01FFCAC83B1B}"/>
    <dgm:cxn modelId="{5D631A3D-649D-4C2F-B2A1-028BDE73DE0C}" type="presOf" srcId="{4FB84158-ABF1-44CD-BF91-19C54733EAC5}" destId="{2A7DF12E-A39C-42A8-A627-17C8C52975B2}" srcOrd="0" destOrd="0" presId="urn:microsoft.com/office/officeart/2018/2/layout/IconLabelList"/>
    <dgm:cxn modelId="{80972F45-DCA4-4F86-AA60-33EDC8E9C50E}" type="presOf" srcId="{603B3717-E499-430E-A1F1-3EDBECABA989}" destId="{E3F433D3-B722-4698-AC03-5352E69CB65D}" srcOrd="0" destOrd="0" presId="urn:microsoft.com/office/officeart/2018/2/layout/IconLabelList"/>
    <dgm:cxn modelId="{4452EE65-AB0C-4F10-B0F2-10321205FCCF}" srcId="{FC5CBBEF-C054-4A0B-80C0-5B204EC1AB9E}" destId="{50A350B7-524E-464F-A0F0-5120035A1282}" srcOrd="3" destOrd="0" parTransId="{0C28FE39-DEA3-4CDC-B6B3-2829852428CF}" sibTransId="{546FF3E8-9CA2-4230-9B65-52541CDA6AFD}"/>
    <dgm:cxn modelId="{D388B17E-6D65-43DB-98F1-EEEB4D7791BB}" type="presOf" srcId="{8FB99738-97AF-43DA-AC35-72AC446C3423}" destId="{AC5B1BD7-51CF-4899-A88A-E2BAD0F70DC6}" srcOrd="0" destOrd="0" presId="urn:microsoft.com/office/officeart/2018/2/layout/IconLabelList"/>
    <dgm:cxn modelId="{814F4596-8FF0-4735-A431-C3F5BADF54A9}" type="presOf" srcId="{FC5CBBEF-C054-4A0B-80C0-5B204EC1AB9E}" destId="{325BBB38-336E-4418-8566-E6C49F7D3A16}" srcOrd="0" destOrd="0" presId="urn:microsoft.com/office/officeart/2018/2/layout/IconLabelList"/>
    <dgm:cxn modelId="{FA482AA1-0143-4063-B18D-23A7F28ED62A}" srcId="{FC5CBBEF-C054-4A0B-80C0-5B204EC1AB9E}" destId="{C5400FE3-D2A4-4500-A5A5-CDD0A5BB151B}" srcOrd="1" destOrd="0" parTransId="{B1E43AFE-2B9F-47EF-8898-CEACA7FFB87D}" sibTransId="{F40EC6A6-BBE0-4218-B210-CBF9AC38D10C}"/>
    <dgm:cxn modelId="{CD3D4DE1-65EA-4508-9B3E-5A4B53870D7C}" srcId="{FC5CBBEF-C054-4A0B-80C0-5B204EC1AB9E}" destId="{603B3717-E499-430E-A1F1-3EDBECABA989}" srcOrd="2" destOrd="0" parTransId="{452035B7-8E49-45B6-951E-8C7C22A426B1}" sibTransId="{DED76408-9761-4ABD-BDF1-2DF0962E9BC7}"/>
    <dgm:cxn modelId="{E4F6DEE7-B144-4A08-97AF-EB5234609FB1}" srcId="{FC5CBBEF-C054-4A0B-80C0-5B204EC1AB9E}" destId="{8FB99738-97AF-43DA-AC35-72AC446C3423}" srcOrd="4" destOrd="0" parTransId="{5A215686-CD16-4B0C-BA5B-94820DE62137}" sibTransId="{1E24D528-4F18-4EAB-9EE8-05F5FEE1CD4E}"/>
    <dgm:cxn modelId="{DCC264E9-77CB-4D63-B548-6AF03049DE22}" type="presOf" srcId="{50A350B7-524E-464F-A0F0-5120035A1282}" destId="{520D4C2A-3800-4EAD-993B-0E8BD736CD37}" srcOrd="0" destOrd="0" presId="urn:microsoft.com/office/officeart/2018/2/layout/IconLabelList"/>
    <dgm:cxn modelId="{1B07CDED-3FB1-41A1-8E7F-A78953F5DD23}" type="presOf" srcId="{C5400FE3-D2A4-4500-A5A5-CDD0A5BB151B}" destId="{58E869C4-0F18-478F-9F5D-342BF3DA09F5}" srcOrd="0" destOrd="0" presId="urn:microsoft.com/office/officeart/2018/2/layout/IconLabelList"/>
    <dgm:cxn modelId="{B79E2D26-A4F7-4AED-B06E-0AE823715003}" type="presParOf" srcId="{325BBB38-336E-4418-8566-E6C49F7D3A16}" destId="{04F88637-24FF-47C3-A128-0F00636C8C16}" srcOrd="0" destOrd="0" presId="urn:microsoft.com/office/officeart/2018/2/layout/IconLabelList"/>
    <dgm:cxn modelId="{D46CC293-E29F-4674-9716-8299C4BE959C}" type="presParOf" srcId="{04F88637-24FF-47C3-A128-0F00636C8C16}" destId="{7AE7C58F-01AC-455C-843E-1928DCF03505}" srcOrd="0" destOrd="0" presId="urn:microsoft.com/office/officeart/2018/2/layout/IconLabelList"/>
    <dgm:cxn modelId="{5A6B4E2C-580E-4717-9775-FF8727AA97CB}" type="presParOf" srcId="{04F88637-24FF-47C3-A128-0F00636C8C16}" destId="{2E3ACB4F-5674-4339-9B07-06BA8FA75994}" srcOrd="1" destOrd="0" presId="urn:microsoft.com/office/officeart/2018/2/layout/IconLabelList"/>
    <dgm:cxn modelId="{CDE34C77-9613-48E3-8EBC-567ED0F22B71}" type="presParOf" srcId="{04F88637-24FF-47C3-A128-0F00636C8C16}" destId="{2A7DF12E-A39C-42A8-A627-17C8C52975B2}" srcOrd="2" destOrd="0" presId="urn:microsoft.com/office/officeart/2018/2/layout/IconLabelList"/>
    <dgm:cxn modelId="{6A35FA89-EBEC-4AD7-96B0-C81407061B54}" type="presParOf" srcId="{325BBB38-336E-4418-8566-E6C49F7D3A16}" destId="{4CD202D7-C2D3-482F-AF84-5397C8E51837}" srcOrd="1" destOrd="0" presId="urn:microsoft.com/office/officeart/2018/2/layout/IconLabelList"/>
    <dgm:cxn modelId="{E1303C56-1EDA-4894-8362-3167A3A412D7}" type="presParOf" srcId="{325BBB38-336E-4418-8566-E6C49F7D3A16}" destId="{5F8A25FF-C603-4ACF-AE8D-105848269BFD}" srcOrd="2" destOrd="0" presId="urn:microsoft.com/office/officeart/2018/2/layout/IconLabelList"/>
    <dgm:cxn modelId="{DD1D3362-1D9E-4F94-BF0A-A663355C3FC8}" type="presParOf" srcId="{5F8A25FF-C603-4ACF-AE8D-105848269BFD}" destId="{A58E469F-E964-4F62-BFDD-D86BE2262F54}" srcOrd="0" destOrd="0" presId="urn:microsoft.com/office/officeart/2018/2/layout/IconLabelList"/>
    <dgm:cxn modelId="{6E4C1267-ECD3-4F01-81EF-C666BF7BFCC6}" type="presParOf" srcId="{5F8A25FF-C603-4ACF-AE8D-105848269BFD}" destId="{B04FCFFC-E94E-4810-B4E2-C57AD0C59367}" srcOrd="1" destOrd="0" presId="urn:microsoft.com/office/officeart/2018/2/layout/IconLabelList"/>
    <dgm:cxn modelId="{08AF02DE-EED4-4E27-A54A-C5EAC5CEA017}" type="presParOf" srcId="{5F8A25FF-C603-4ACF-AE8D-105848269BFD}" destId="{58E869C4-0F18-478F-9F5D-342BF3DA09F5}" srcOrd="2" destOrd="0" presId="urn:microsoft.com/office/officeart/2018/2/layout/IconLabelList"/>
    <dgm:cxn modelId="{98B89FE1-9312-4E37-A82B-F483E95F86D4}" type="presParOf" srcId="{325BBB38-336E-4418-8566-E6C49F7D3A16}" destId="{283FDDA5-36EB-4A36-9194-F0B074D18CE8}" srcOrd="3" destOrd="0" presId="urn:microsoft.com/office/officeart/2018/2/layout/IconLabelList"/>
    <dgm:cxn modelId="{FFA5B355-2F22-4376-A57A-FAAEF2CBB093}" type="presParOf" srcId="{325BBB38-336E-4418-8566-E6C49F7D3A16}" destId="{0644B03D-4DB8-41A5-A56C-01347BD82417}" srcOrd="4" destOrd="0" presId="urn:microsoft.com/office/officeart/2018/2/layout/IconLabelList"/>
    <dgm:cxn modelId="{8610863C-AFB9-4199-BECC-096903AE14D8}" type="presParOf" srcId="{0644B03D-4DB8-41A5-A56C-01347BD82417}" destId="{3CF69CD0-702C-46C4-9A9D-C59B35463765}" srcOrd="0" destOrd="0" presId="urn:microsoft.com/office/officeart/2018/2/layout/IconLabelList"/>
    <dgm:cxn modelId="{0D9118AC-88F8-4034-B48B-E4341FAF54A3}" type="presParOf" srcId="{0644B03D-4DB8-41A5-A56C-01347BD82417}" destId="{5613BE67-697F-4DD5-938A-DAA16D5EA9DF}" srcOrd="1" destOrd="0" presId="urn:microsoft.com/office/officeart/2018/2/layout/IconLabelList"/>
    <dgm:cxn modelId="{20B38D7A-EC1E-4CB3-9DDB-535DC83EADCA}" type="presParOf" srcId="{0644B03D-4DB8-41A5-A56C-01347BD82417}" destId="{E3F433D3-B722-4698-AC03-5352E69CB65D}" srcOrd="2" destOrd="0" presId="urn:microsoft.com/office/officeart/2018/2/layout/IconLabelList"/>
    <dgm:cxn modelId="{9E8D5DF4-F7EC-474C-A729-B974EC6B8E58}" type="presParOf" srcId="{325BBB38-336E-4418-8566-E6C49F7D3A16}" destId="{5284BCCC-9DBC-4E39-97BD-EF3AAAAAF372}" srcOrd="5" destOrd="0" presId="urn:microsoft.com/office/officeart/2018/2/layout/IconLabelList"/>
    <dgm:cxn modelId="{79B196B5-CD84-411C-9D0C-5CE98F4A7B52}" type="presParOf" srcId="{325BBB38-336E-4418-8566-E6C49F7D3A16}" destId="{927256D4-BBED-4384-90E1-2A81694EA6B3}" srcOrd="6" destOrd="0" presId="urn:microsoft.com/office/officeart/2018/2/layout/IconLabelList"/>
    <dgm:cxn modelId="{BEAA7601-DE38-402A-A5B3-E755F30C2B23}" type="presParOf" srcId="{927256D4-BBED-4384-90E1-2A81694EA6B3}" destId="{37C2D256-B090-46E2-9C8A-2B192F4F262B}" srcOrd="0" destOrd="0" presId="urn:microsoft.com/office/officeart/2018/2/layout/IconLabelList"/>
    <dgm:cxn modelId="{45088A2C-31F0-47B6-B414-793A54CDA088}" type="presParOf" srcId="{927256D4-BBED-4384-90E1-2A81694EA6B3}" destId="{85818F42-4730-4744-9008-639A7FBA89E9}" srcOrd="1" destOrd="0" presId="urn:microsoft.com/office/officeart/2018/2/layout/IconLabelList"/>
    <dgm:cxn modelId="{13CAC8E2-D934-4A08-8C15-243522BDE231}" type="presParOf" srcId="{927256D4-BBED-4384-90E1-2A81694EA6B3}" destId="{520D4C2A-3800-4EAD-993B-0E8BD736CD37}" srcOrd="2" destOrd="0" presId="urn:microsoft.com/office/officeart/2018/2/layout/IconLabelList"/>
    <dgm:cxn modelId="{8ECB5DF2-5023-4DB0-A60C-53E30DC6FA05}" type="presParOf" srcId="{325BBB38-336E-4418-8566-E6C49F7D3A16}" destId="{0CF9CC5E-17AB-4C6C-8519-D5B47F4CADEC}" srcOrd="7" destOrd="0" presId="urn:microsoft.com/office/officeart/2018/2/layout/IconLabelList"/>
    <dgm:cxn modelId="{2A940FEF-CAFC-49A4-9289-F7746050E0F2}" type="presParOf" srcId="{325BBB38-336E-4418-8566-E6C49F7D3A16}" destId="{7996B53C-B279-493E-8780-B4CA1722D7E3}" srcOrd="8" destOrd="0" presId="urn:microsoft.com/office/officeart/2018/2/layout/IconLabelList"/>
    <dgm:cxn modelId="{CA0B5010-6FC2-49BE-9F0F-13D770AD6FD4}" type="presParOf" srcId="{7996B53C-B279-493E-8780-B4CA1722D7E3}" destId="{8188F242-685C-43A0-919C-2869D634BAE5}" srcOrd="0" destOrd="0" presId="urn:microsoft.com/office/officeart/2018/2/layout/IconLabelList"/>
    <dgm:cxn modelId="{B515C1CD-D5F8-413E-B03A-1E617EA3E09C}" type="presParOf" srcId="{7996B53C-B279-493E-8780-B4CA1722D7E3}" destId="{2D08C7A5-5A90-4C0F-9E06-0D644017F38E}" srcOrd="1" destOrd="0" presId="urn:microsoft.com/office/officeart/2018/2/layout/IconLabelList"/>
    <dgm:cxn modelId="{68A22B47-0C41-4397-B3A2-BA3AA4B0BA35}" type="presParOf" srcId="{7996B53C-B279-493E-8780-B4CA1722D7E3}" destId="{AC5B1BD7-51CF-4899-A88A-E2BAD0F70DC6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71121-75C9-4911-B442-3E0470818E12}">
      <dsp:nvSpPr>
        <dsp:cNvPr id="0" name=""/>
        <dsp:cNvSpPr/>
      </dsp:nvSpPr>
      <dsp:spPr>
        <a:xfrm>
          <a:off x="3770" y="512347"/>
          <a:ext cx="2041187" cy="1224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Sociology MA or PhD</a:t>
          </a:r>
        </a:p>
      </dsp:txBody>
      <dsp:txXfrm>
        <a:off x="3770" y="512347"/>
        <a:ext cx="2041187" cy="1224712"/>
      </dsp:txXfrm>
    </dsp:sp>
    <dsp:sp modelId="{0421A974-8212-45AF-8004-3388CED6229B}">
      <dsp:nvSpPr>
        <dsp:cNvPr id="0" name=""/>
        <dsp:cNvSpPr/>
      </dsp:nvSpPr>
      <dsp:spPr>
        <a:xfrm>
          <a:off x="2249075" y="512347"/>
          <a:ext cx="2041187" cy="1224712"/>
        </a:xfrm>
        <a:prstGeom prst="rect">
          <a:avLst/>
        </a:prstGeom>
        <a:solidFill>
          <a:schemeClr val="accent2">
            <a:hueOff val="415877"/>
            <a:satOff val="590"/>
            <a:lumOff val="202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 Policy</a:t>
          </a:r>
        </a:p>
      </dsp:txBody>
      <dsp:txXfrm>
        <a:off x="2249075" y="512347"/>
        <a:ext cx="2041187" cy="1224712"/>
      </dsp:txXfrm>
    </dsp:sp>
    <dsp:sp modelId="{730BC714-4B85-463B-9469-EE658CD1B9FA}">
      <dsp:nvSpPr>
        <dsp:cNvPr id="0" name=""/>
        <dsp:cNvSpPr/>
      </dsp:nvSpPr>
      <dsp:spPr>
        <a:xfrm>
          <a:off x="4494381" y="512347"/>
          <a:ext cx="2041187" cy="1224712"/>
        </a:xfrm>
        <a:prstGeom prst="rect">
          <a:avLst/>
        </a:prstGeom>
        <a:solidFill>
          <a:schemeClr val="accent2">
            <a:hueOff val="831755"/>
            <a:satOff val="1180"/>
            <a:lumOff val="405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Public Health</a:t>
          </a:r>
        </a:p>
      </dsp:txBody>
      <dsp:txXfrm>
        <a:off x="4494381" y="512347"/>
        <a:ext cx="2041187" cy="1224712"/>
      </dsp:txXfrm>
    </dsp:sp>
    <dsp:sp modelId="{F5BDEEB9-C7CF-4298-B76A-52A992ED1886}">
      <dsp:nvSpPr>
        <dsp:cNvPr id="0" name=""/>
        <dsp:cNvSpPr/>
      </dsp:nvSpPr>
      <dsp:spPr>
        <a:xfrm>
          <a:off x="6739687" y="512347"/>
          <a:ext cx="2041187" cy="1224712"/>
        </a:xfrm>
        <a:prstGeom prst="rect">
          <a:avLst/>
        </a:prstGeom>
        <a:solidFill>
          <a:schemeClr val="accent2">
            <a:hueOff val="1247632"/>
            <a:satOff val="1769"/>
            <a:lumOff val="607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Criminology</a:t>
          </a:r>
        </a:p>
      </dsp:txBody>
      <dsp:txXfrm>
        <a:off x="6739687" y="512347"/>
        <a:ext cx="2041187" cy="1224712"/>
      </dsp:txXfrm>
    </dsp:sp>
    <dsp:sp modelId="{D60FE128-ADC6-41C4-9CC2-66E2791B1905}">
      <dsp:nvSpPr>
        <dsp:cNvPr id="0" name=""/>
        <dsp:cNvSpPr/>
      </dsp:nvSpPr>
      <dsp:spPr>
        <a:xfrm>
          <a:off x="8984992" y="512347"/>
          <a:ext cx="2041187" cy="1224712"/>
        </a:xfrm>
        <a:prstGeom prst="rect">
          <a:avLst/>
        </a:prstGeom>
        <a:solidFill>
          <a:schemeClr val="accent2">
            <a:hueOff val="1663510"/>
            <a:satOff val="2359"/>
            <a:lumOff val="810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Education</a:t>
          </a:r>
        </a:p>
      </dsp:txBody>
      <dsp:txXfrm>
        <a:off x="8984992" y="512347"/>
        <a:ext cx="2041187" cy="1224712"/>
      </dsp:txXfrm>
    </dsp:sp>
    <dsp:sp modelId="{A634A26F-7BAD-4C04-A0E2-EFD6341406FE}">
      <dsp:nvSpPr>
        <dsp:cNvPr id="0" name=""/>
        <dsp:cNvSpPr/>
      </dsp:nvSpPr>
      <dsp:spPr>
        <a:xfrm>
          <a:off x="3770" y="1941178"/>
          <a:ext cx="2041187" cy="1224712"/>
        </a:xfrm>
        <a:prstGeom prst="rect">
          <a:avLst/>
        </a:prstGeom>
        <a:solidFill>
          <a:schemeClr val="accent2">
            <a:hueOff val="2079387"/>
            <a:satOff val="2949"/>
            <a:lumOff val="1013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Peace and Conflict Resolution Studies</a:t>
          </a:r>
        </a:p>
      </dsp:txBody>
      <dsp:txXfrm>
        <a:off x="3770" y="1941178"/>
        <a:ext cx="2041187" cy="1224712"/>
      </dsp:txXfrm>
    </dsp:sp>
    <dsp:sp modelId="{0533A085-FA37-4192-9877-6624CE12B577}">
      <dsp:nvSpPr>
        <dsp:cNvPr id="0" name=""/>
        <dsp:cNvSpPr/>
      </dsp:nvSpPr>
      <dsp:spPr>
        <a:xfrm>
          <a:off x="2249075" y="1941178"/>
          <a:ext cx="2041187" cy="1224712"/>
        </a:xfrm>
        <a:prstGeom prst="rect">
          <a:avLst/>
        </a:prstGeom>
        <a:solidFill>
          <a:schemeClr val="accent2">
            <a:hueOff val="2495265"/>
            <a:satOff val="3539"/>
            <a:lumOff val="1215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Gender Studies</a:t>
          </a:r>
        </a:p>
      </dsp:txBody>
      <dsp:txXfrm>
        <a:off x="2249075" y="1941178"/>
        <a:ext cx="2041187" cy="1224712"/>
      </dsp:txXfrm>
    </dsp:sp>
    <dsp:sp modelId="{6F12A636-3739-41D3-8516-9C7C833E6B8F}">
      <dsp:nvSpPr>
        <dsp:cNvPr id="0" name=""/>
        <dsp:cNvSpPr/>
      </dsp:nvSpPr>
      <dsp:spPr>
        <a:xfrm>
          <a:off x="4494381" y="1941178"/>
          <a:ext cx="2041187" cy="1224712"/>
        </a:xfrm>
        <a:prstGeom prst="rect">
          <a:avLst/>
        </a:prstGeom>
        <a:solidFill>
          <a:schemeClr val="accent2">
            <a:hueOff val="2911142"/>
            <a:satOff val="4128"/>
            <a:lumOff val="1418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Ethnic Studies</a:t>
          </a:r>
        </a:p>
      </dsp:txBody>
      <dsp:txXfrm>
        <a:off x="4494381" y="1941178"/>
        <a:ext cx="2041187" cy="1224712"/>
      </dsp:txXfrm>
    </dsp:sp>
    <dsp:sp modelId="{853DB208-8097-4BCB-8FEB-C2FD317148C0}">
      <dsp:nvSpPr>
        <dsp:cNvPr id="0" name=""/>
        <dsp:cNvSpPr/>
      </dsp:nvSpPr>
      <dsp:spPr>
        <a:xfrm>
          <a:off x="6739687" y="1941178"/>
          <a:ext cx="2041187" cy="1224712"/>
        </a:xfrm>
        <a:prstGeom prst="rect">
          <a:avLst/>
        </a:prstGeom>
        <a:solidFill>
          <a:schemeClr val="accent2">
            <a:hueOff val="3327020"/>
            <a:satOff val="4718"/>
            <a:lumOff val="1620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Law</a:t>
          </a:r>
        </a:p>
      </dsp:txBody>
      <dsp:txXfrm>
        <a:off x="6739687" y="1941178"/>
        <a:ext cx="2041187" cy="1224712"/>
      </dsp:txXfrm>
    </dsp:sp>
    <dsp:sp modelId="{48B00E0E-40F5-4FCF-96A2-0391D8DD01BF}">
      <dsp:nvSpPr>
        <dsp:cNvPr id="0" name=""/>
        <dsp:cNvSpPr/>
      </dsp:nvSpPr>
      <dsp:spPr>
        <a:xfrm>
          <a:off x="8984992" y="1941178"/>
          <a:ext cx="2041187" cy="1224712"/>
        </a:xfrm>
        <a:prstGeom prst="rect">
          <a:avLst/>
        </a:prstGeom>
        <a:solidFill>
          <a:schemeClr val="accent2">
            <a:hueOff val="3742897"/>
            <a:satOff val="5308"/>
            <a:lumOff val="1823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Social</a:t>
          </a:r>
          <a:r>
            <a:rPr lang="en-US" sz="2000" kern="1200" baseline="0" dirty="0"/>
            <a:t> Work</a:t>
          </a:r>
          <a:endParaRPr lang="en-US" sz="2000" kern="1200" dirty="0"/>
        </a:p>
      </dsp:txBody>
      <dsp:txXfrm>
        <a:off x="8984992" y="1941178"/>
        <a:ext cx="2041187" cy="1224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07995-2726-4465-BC45-5BD39D719D86}">
      <dsp:nvSpPr>
        <dsp:cNvPr id="0" name=""/>
        <dsp:cNvSpPr/>
      </dsp:nvSpPr>
      <dsp:spPr>
        <a:xfrm>
          <a:off x="2246185" y="1965022"/>
          <a:ext cx="2335913" cy="144194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EF995-1CCE-4C90-A3FF-DFE7517B0DC1}">
      <dsp:nvSpPr>
        <dsp:cNvPr id="0" name=""/>
        <dsp:cNvSpPr/>
      </dsp:nvSpPr>
      <dsp:spPr>
        <a:xfrm>
          <a:off x="3657271" y="26792"/>
          <a:ext cx="2335913" cy="144194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35000" r="-35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2CA43-D8AB-4506-BEC8-B3B8B5F9567D}">
      <dsp:nvSpPr>
        <dsp:cNvPr id="0" name=""/>
        <dsp:cNvSpPr/>
      </dsp:nvSpPr>
      <dsp:spPr>
        <a:xfrm>
          <a:off x="835099" y="26792"/>
          <a:ext cx="2335913" cy="1441946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1EA9D-9BB5-41C8-9C4E-350535562979}">
      <dsp:nvSpPr>
        <dsp:cNvPr id="0" name=""/>
        <dsp:cNvSpPr/>
      </dsp:nvSpPr>
      <dsp:spPr>
        <a:xfrm>
          <a:off x="653593" y="1460307"/>
          <a:ext cx="2331130" cy="24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Copenhagen</a:t>
          </a:r>
        </a:p>
      </dsp:txBody>
      <dsp:txXfrm>
        <a:off x="653593" y="1460307"/>
        <a:ext cx="2331130" cy="246733"/>
      </dsp:txXfrm>
    </dsp:sp>
    <dsp:sp modelId="{8379899A-3E9A-4BA8-BBD4-8390A2A8EB80}">
      <dsp:nvSpPr>
        <dsp:cNvPr id="0" name=""/>
        <dsp:cNvSpPr/>
      </dsp:nvSpPr>
      <dsp:spPr>
        <a:xfrm>
          <a:off x="653593" y="212981"/>
          <a:ext cx="2335158" cy="1500299"/>
        </a:xfrm>
        <a:prstGeom prst="rect">
          <a:avLst/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F0611-F7FA-4538-815C-B14309425D27}">
      <dsp:nvSpPr>
        <dsp:cNvPr id="0" name=""/>
        <dsp:cNvSpPr/>
      </dsp:nvSpPr>
      <dsp:spPr>
        <a:xfrm>
          <a:off x="3475765" y="1460307"/>
          <a:ext cx="2331130" cy="24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Leuven</a:t>
          </a:r>
        </a:p>
      </dsp:txBody>
      <dsp:txXfrm>
        <a:off x="3475765" y="1460307"/>
        <a:ext cx="2331130" cy="246733"/>
      </dsp:txXfrm>
    </dsp:sp>
    <dsp:sp modelId="{CC820175-DC41-439A-BEF3-AD20B31D25B5}">
      <dsp:nvSpPr>
        <dsp:cNvPr id="0" name=""/>
        <dsp:cNvSpPr/>
      </dsp:nvSpPr>
      <dsp:spPr>
        <a:xfrm>
          <a:off x="3475765" y="212981"/>
          <a:ext cx="2335158" cy="1500299"/>
        </a:xfrm>
        <a:prstGeom prst="rect">
          <a:avLst/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4C812-38E5-422A-8EB0-12C39715FCEB}">
      <dsp:nvSpPr>
        <dsp:cNvPr id="0" name=""/>
        <dsp:cNvSpPr/>
      </dsp:nvSpPr>
      <dsp:spPr>
        <a:xfrm>
          <a:off x="2064679" y="3398536"/>
          <a:ext cx="2331130" cy="246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Bangkok</a:t>
          </a:r>
        </a:p>
      </dsp:txBody>
      <dsp:txXfrm>
        <a:off x="2064679" y="3398536"/>
        <a:ext cx="2331130" cy="246733"/>
      </dsp:txXfrm>
    </dsp:sp>
    <dsp:sp modelId="{B80D26D7-1EBD-45C0-ADED-3A7B0A86EDBD}">
      <dsp:nvSpPr>
        <dsp:cNvPr id="0" name=""/>
        <dsp:cNvSpPr/>
      </dsp:nvSpPr>
      <dsp:spPr>
        <a:xfrm>
          <a:off x="2064679" y="2151210"/>
          <a:ext cx="2335158" cy="1500299"/>
        </a:xfrm>
        <a:prstGeom prst="rect">
          <a:avLst/>
        </a:pr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DA3F0-CCF7-40ED-9C20-F03F5CE489E0}">
      <dsp:nvSpPr>
        <dsp:cNvPr id="0" name=""/>
        <dsp:cNvSpPr/>
      </dsp:nvSpPr>
      <dsp:spPr>
        <a:xfrm>
          <a:off x="235953" y="515692"/>
          <a:ext cx="915248" cy="9152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2CAA3-934F-450E-92C6-EB6A2D837C54}">
      <dsp:nvSpPr>
        <dsp:cNvPr id="0" name=""/>
        <dsp:cNvSpPr/>
      </dsp:nvSpPr>
      <dsp:spPr>
        <a:xfrm>
          <a:off x="428155" y="707894"/>
          <a:ext cx="530843" cy="530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F57CA-DE8E-4493-A2D2-E86519B4A9C6}">
      <dsp:nvSpPr>
        <dsp:cNvPr id="0" name=""/>
        <dsp:cNvSpPr/>
      </dsp:nvSpPr>
      <dsp:spPr>
        <a:xfrm>
          <a:off x="1347326" y="515692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Gain experience related to future employment</a:t>
          </a:r>
        </a:p>
      </dsp:txBody>
      <dsp:txXfrm>
        <a:off x="1347326" y="515692"/>
        <a:ext cx="2157370" cy="915248"/>
      </dsp:txXfrm>
    </dsp:sp>
    <dsp:sp modelId="{4B79FBDC-06A1-454C-9731-BF00008D07AF}">
      <dsp:nvSpPr>
        <dsp:cNvPr id="0" name=""/>
        <dsp:cNvSpPr/>
      </dsp:nvSpPr>
      <dsp:spPr>
        <a:xfrm>
          <a:off x="3880603" y="515692"/>
          <a:ext cx="915248" cy="9152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F0AD1-9672-4327-BD2D-61232AC3078A}">
      <dsp:nvSpPr>
        <dsp:cNvPr id="0" name=""/>
        <dsp:cNvSpPr/>
      </dsp:nvSpPr>
      <dsp:spPr>
        <a:xfrm>
          <a:off x="4072805" y="707894"/>
          <a:ext cx="530843" cy="530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D4D57-79A3-4016-BB2D-29D2DCF450BD}">
      <dsp:nvSpPr>
        <dsp:cNvPr id="0" name=""/>
        <dsp:cNvSpPr/>
      </dsp:nvSpPr>
      <dsp:spPr>
        <a:xfrm>
          <a:off x="4991975" y="515692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Establish a track record of work habits and attitudes</a:t>
          </a:r>
        </a:p>
      </dsp:txBody>
      <dsp:txXfrm>
        <a:off x="4991975" y="515692"/>
        <a:ext cx="2157370" cy="915248"/>
      </dsp:txXfrm>
    </dsp:sp>
    <dsp:sp modelId="{B21703A1-6DA1-4E02-A317-613096FC4370}">
      <dsp:nvSpPr>
        <dsp:cNvPr id="0" name=""/>
        <dsp:cNvSpPr/>
      </dsp:nvSpPr>
      <dsp:spPr>
        <a:xfrm>
          <a:off x="7525252" y="515692"/>
          <a:ext cx="915248" cy="9152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2321F-6D2A-497A-A82A-8E746D595103}">
      <dsp:nvSpPr>
        <dsp:cNvPr id="0" name=""/>
        <dsp:cNvSpPr/>
      </dsp:nvSpPr>
      <dsp:spPr>
        <a:xfrm>
          <a:off x="7717454" y="707894"/>
          <a:ext cx="530843" cy="530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766B8-FA3B-4E80-8925-4183F4DB27A3}">
      <dsp:nvSpPr>
        <dsp:cNvPr id="0" name=""/>
        <dsp:cNvSpPr/>
      </dsp:nvSpPr>
      <dsp:spPr>
        <a:xfrm>
          <a:off x="8636625" y="432157"/>
          <a:ext cx="2157370" cy="108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professional skills and competence in areas including agency research, practice intervention, policy formation and development, etc.</a:t>
          </a:r>
        </a:p>
      </dsp:txBody>
      <dsp:txXfrm>
        <a:off x="8636625" y="432157"/>
        <a:ext cx="2157370" cy="1082317"/>
      </dsp:txXfrm>
    </dsp:sp>
    <dsp:sp modelId="{30714BD4-B28C-4E1F-86B1-1375CE118A2E}">
      <dsp:nvSpPr>
        <dsp:cNvPr id="0" name=""/>
        <dsp:cNvSpPr/>
      </dsp:nvSpPr>
      <dsp:spPr>
        <a:xfrm>
          <a:off x="235953" y="2100643"/>
          <a:ext cx="915248" cy="9152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1CE58-4675-4C8D-9EEB-F1093C023C14}">
      <dsp:nvSpPr>
        <dsp:cNvPr id="0" name=""/>
        <dsp:cNvSpPr/>
      </dsp:nvSpPr>
      <dsp:spPr>
        <a:xfrm>
          <a:off x="428155" y="2292846"/>
          <a:ext cx="530843" cy="5308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C94F4-FD9D-482C-80CB-D03B5BF90FA1}">
      <dsp:nvSpPr>
        <dsp:cNvPr id="0" name=""/>
        <dsp:cNvSpPr/>
      </dsp:nvSpPr>
      <dsp:spPr>
        <a:xfrm>
          <a:off x="1347326" y="2100643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Determine how well- suited you are in terms of skill and personality to particular kinds of work</a:t>
          </a:r>
        </a:p>
      </dsp:txBody>
      <dsp:txXfrm>
        <a:off x="1347326" y="2100643"/>
        <a:ext cx="2157370" cy="915248"/>
      </dsp:txXfrm>
    </dsp:sp>
    <dsp:sp modelId="{899BC897-E93B-4365-A9D0-1B75475CAE2E}">
      <dsp:nvSpPr>
        <dsp:cNvPr id="0" name=""/>
        <dsp:cNvSpPr/>
      </dsp:nvSpPr>
      <dsp:spPr>
        <a:xfrm>
          <a:off x="3880603" y="2100643"/>
          <a:ext cx="915248" cy="91524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F110A-8814-4545-9CC9-434960422F5F}">
      <dsp:nvSpPr>
        <dsp:cNvPr id="0" name=""/>
        <dsp:cNvSpPr/>
      </dsp:nvSpPr>
      <dsp:spPr>
        <a:xfrm>
          <a:off x="4072805" y="2292846"/>
          <a:ext cx="530843" cy="5308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448FF-9143-4D17-9532-826EAE0A0EA8}">
      <dsp:nvSpPr>
        <dsp:cNvPr id="0" name=""/>
        <dsp:cNvSpPr/>
      </dsp:nvSpPr>
      <dsp:spPr>
        <a:xfrm>
          <a:off x="4991975" y="2100643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Integrate sociological theory and analysis with practical experience accrued in a concrete work setting</a:t>
          </a:r>
        </a:p>
      </dsp:txBody>
      <dsp:txXfrm>
        <a:off x="4991975" y="2100643"/>
        <a:ext cx="2157370" cy="915248"/>
      </dsp:txXfrm>
    </dsp:sp>
    <dsp:sp modelId="{E5BB449D-DCEB-4F4C-BECF-CDDFAF7DC4B1}">
      <dsp:nvSpPr>
        <dsp:cNvPr id="0" name=""/>
        <dsp:cNvSpPr/>
      </dsp:nvSpPr>
      <dsp:spPr>
        <a:xfrm>
          <a:off x="7525252" y="2100643"/>
          <a:ext cx="915248" cy="9152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D6947-923A-4C5C-AB23-12890699A9A1}">
      <dsp:nvSpPr>
        <dsp:cNvPr id="0" name=""/>
        <dsp:cNvSpPr/>
      </dsp:nvSpPr>
      <dsp:spPr>
        <a:xfrm>
          <a:off x="7717454" y="2292846"/>
          <a:ext cx="530843" cy="5308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20996-2348-4950-AE7A-4A88B6123A20}">
      <dsp:nvSpPr>
        <dsp:cNvPr id="0" name=""/>
        <dsp:cNvSpPr/>
      </dsp:nvSpPr>
      <dsp:spPr>
        <a:xfrm>
          <a:off x="8636625" y="2100643"/>
          <a:ext cx="2157370" cy="915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Discuss professional issues and concerns that are not covered in other courses</a:t>
          </a:r>
        </a:p>
      </dsp:txBody>
      <dsp:txXfrm>
        <a:off x="8636625" y="2100643"/>
        <a:ext cx="2157370" cy="915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7C58F-01AC-455C-843E-1928DCF03505}">
      <dsp:nvSpPr>
        <dsp:cNvPr id="0" name=""/>
        <dsp:cNvSpPr/>
      </dsp:nvSpPr>
      <dsp:spPr>
        <a:xfrm>
          <a:off x="699879" y="133476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DF12E-A39C-42A8-A627-17C8C52975B2}">
      <dsp:nvSpPr>
        <dsp:cNvPr id="0" name=""/>
        <dsp:cNvSpPr/>
      </dsp:nvSpPr>
      <dsp:spPr>
        <a:xfrm>
          <a:off x="222614" y="88777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Law and Criminal Justice</a:t>
          </a:r>
        </a:p>
      </dsp:txBody>
      <dsp:txXfrm>
        <a:off x="222614" y="887778"/>
        <a:ext cx="1800000" cy="720000"/>
      </dsp:txXfrm>
    </dsp:sp>
    <dsp:sp modelId="{A58E469F-E964-4F62-BFDD-D86BE2262F54}">
      <dsp:nvSpPr>
        <dsp:cNvPr id="0" name=""/>
        <dsp:cNvSpPr/>
      </dsp:nvSpPr>
      <dsp:spPr>
        <a:xfrm>
          <a:off x="711463" y="167172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869C4-0F18-478F-9F5D-342BF3DA09F5}">
      <dsp:nvSpPr>
        <dsp:cNvPr id="0" name=""/>
        <dsp:cNvSpPr/>
      </dsp:nvSpPr>
      <dsp:spPr>
        <a:xfrm>
          <a:off x="243890" y="244643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Social Work and Client Advocacy</a:t>
          </a:r>
        </a:p>
      </dsp:txBody>
      <dsp:txXfrm>
        <a:off x="243890" y="2446434"/>
        <a:ext cx="1800000" cy="720000"/>
      </dsp:txXfrm>
    </dsp:sp>
    <dsp:sp modelId="{3CF69CD0-702C-46C4-9A9D-C59B35463765}">
      <dsp:nvSpPr>
        <dsp:cNvPr id="0" name=""/>
        <dsp:cNvSpPr/>
      </dsp:nvSpPr>
      <dsp:spPr>
        <a:xfrm>
          <a:off x="5109975" y="281066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433D3-B722-4698-AC03-5352E69CB65D}">
      <dsp:nvSpPr>
        <dsp:cNvPr id="0" name=""/>
        <dsp:cNvSpPr/>
      </dsp:nvSpPr>
      <dsp:spPr>
        <a:xfrm>
          <a:off x="4683339" y="107910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Human Resources, Development, and Public Relations</a:t>
          </a:r>
        </a:p>
      </dsp:txBody>
      <dsp:txXfrm>
        <a:off x="4683339" y="1079104"/>
        <a:ext cx="1800000" cy="720000"/>
      </dsp:txXfrm>
    </dsp:sp>
    <dsp:sp modelId="{37C2D256-B090-46E2-9C8A-2B192F4F262B}">
      <dsp:nvSpPr>
        <dsp:cNvPr id="0" name=""/>
        <dsp:cNvSpPr/>
      </dsp:nvSpPr>
      <dsp:spPr>
        <a:xfrm>
          <a:off x="6953479" y="640903"/>
          <a:ext cx="1352991" cy="1393321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D4C2A-3800-4EAD-993B-0E8BD736CD37}">
      <dsp:nvSpPr>
        <dsp:cNvPr id="0" name=""/>
        <dsp:cNvSpPr/>
      </dsp:nvSpPr>
      <dsp:spPr>
        <a:xfrm>
          <a:off x="6729975" y="216497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Social Media</a:t>
          </a:r>
          <a:endParaRPr lang="en-US" sz="1600" kern="1200" dirty="0"/>
        </a:p>
      </dsp:txBody>
      <dsp:txXfrm>
        <a:off x="6729975" y="2164973"/>
        <a:ext cx="1800000" cy="720000"/>
      </dsp:txXfrm>
    </dsp:sp>
    <dsp:sp modelId="{8188F242-685C-43A0-919C-2869D634BAE5}">
      <dsp:nvSpPr>
        <dsp:cNvPr id="0" name=""/>
        <dsp:cNvSpPr/>
      </dsp:nvSpPr>
      <dsp:spPr>
        <a:xfrm>
          <a:off x="9339975" y="939094"/>
          <a:ext cx="810000" cy="81000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B1BD7-51CF-4899-A88A-E2BAD0F70DC6}">
      <dsp:nvSpPr>
        <dsp:cNvPr id="0" name=""/>
        <dsp:cNvSpPr/>
      </dsp:nvSpPr>
      <dsp:spPr>
        <a:xfrm>
          <a:off x="8844975" y="201914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Education Counseling and Children/Youth </a:t>
          </a:r>
        </a:p>
      </dsp:txBody>
      <dsp:txXfrm>
        <a:off x="8844975" y="2019143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BD0359F-5C08-4940-A057-08888974929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A24E38-7EAA-4B1F-AD2E-A3640C7F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4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3B5C5A-E980-4EB1-8DE4-0CEDA13D692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144179-FCD9-439A-BA52-49FB4042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C5A-E980-4EB1-8DE4-0CEDA13D692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4179-FCD9-439A-BA52-49FB4042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3B5C5A-E980-4EB1-8DE4-0CEDA13D692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144179-FCD9-439A-BA52-49FB4042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8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C5A-E980-4EB1-8DE4-0CEDA13D692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1144179-FCD9-439A-BA52-49FB4042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3B5C5A-E980-4EB1-8DE4-0CEDA13D692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144179-FCD9-439A-BA52-49FB4042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C5A-E980-4EB1-8DE4-0CEDA13D692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4179-FCD9-439A-BA52-49FB4042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8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C5A-E980-4EB1-8DE4-0CEDA13D692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4179-FCD9-439A-BA52-49FB4042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C5A-E980-4EB1-8DE4-0CEDA13D692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4179-FCD9-439A-BA52-49FB4042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C5A-E980-4EB1-8DE4-0CEDA13D692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4179-FCD9-439A-BA52-49FB4042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3B5C5A-E980-4EB1-8DE4-0CEDA13D692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144179-FCD9-439A-BA52-49FB4042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5C5A-E980-4EB1-8DE4-0CEDA13D692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4179-FCD9-439A-BA52-49FB4042C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3B5C5A-E980-4EB1-8DE4-0CEDA13D692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1144179-FCD9-439A-BA52-49FB4042CC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734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snet.org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://www.essne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33FD-7141-4A81-8C0B-69FA2089E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LOYOLA University Maryland</a:t>
            </a:r>
            <a:br>
              <a:rPr lang="en-US" sz="5400" dirty="0"/>
            </a:b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56D95-2AE9-44D7-8753-EDCFE71731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5B622-FC2C-4924-8ADC-9F1A5E059435}"/>
              </a:ext>
            </a:extLst>
          </p:cNvPr>
          <p:cNvSpPr txBox="1"/>
          <p:nvPr/>
        </p:nvSpPr>
        <p:spPr>
          <a:xfrm>
            <a:off x="1219200" y="4099441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Loyola Ready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6C18D3-3506-4D38-87C2-E57116968E72}"/>
              </a:ext>
            </a:extLst>
          </p:cNvPr>
          <p:cNvSpPr/>
          <p:nvPr/>
        </p:nvSpPr>
        <p:spPr>
          <a:xfrm>
            <a:off x="952500" y="3244333"/>
            <a:ext cx="6619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C000"/>
                </a:solidFill>
              </a:rPr>
              <a:t>Sociology Department</a:t>
            </a:r>
          </a:p>
        </p:txBody>
      </p:sp>
    </p:spTree>
    <p:extLst>
      <p:ext uri="{BB962C8B-B14F-4D97-AF65-F5344CB8AC3E}">
        <p14:creationId xmlns:p14="http://schemas.microsoft.com/office/powerpoint/2010/main" val="8674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BBF4-3686-468B-AC7F-BD5D9E67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48832"/>
            <a:ext cx="10680366" cy="14799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EFF"/>
                </a:solidFill>
              </a:rPr>
              <a:t>What can I do with a Bachelor’s Degree in Sociology?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8B9145-783C-47D1-A199-97B2F337F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968793"/>
              </p:ext>
            </p:extLst>
          </p:nvPr>
        </p:nvGraphicFramePr>
        <p:xfrm>
          <a:off x="580858" y="2782804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000084C-8690-464C-BA06-5127F892382D}"/>
              </a:ext>
            </a:extLst>
          </p:cNvPr>
          <p:cNvSpPr/>
          <p:nvPr/>
        </p:nvSpPr>
        <p:spPr>
          <a:xfrm>
            <a:off x="3882189" y="2069432"/>
            <a:ext cx="4427621" cy="8479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Pursue graduate studies in a variety of fields!</a:t>
            </a:r>
          </a:p>
        </p:txBody>
      </p:sp>
    </p:spTree>
    <p:extLst>
      <p:ext uri="{BB962C8B-B14F-4D97-AF65-F5344CB8AC3E}">
        <p14:creationId xmlns:p14="http://schemas.microsoft.com/office/powerpoint/2010/main" val="12262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A122780-29D7-4796-95BF-DA8AD947A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E868AAE1-B68E-4D4B-910F-76554E1FA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1" b="12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F589B4C-3CA2-49DE-9E63-145FF5CB7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7D4F7C-6EAA-4D74-BDD3-6602D41F3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B11D41-504D-4822-8E12-3AD6AB8B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A887DB-4737-47ED-81C2-F3B9D8A7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 dirty="0"/>
              <a:t>The Loyola University Advantage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C8F2-5444-436D-9C7A-FA253650D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68" y="2438399"/>
            <a:ext cx="3702133" cy="3953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latin typeface="Bernhard Modern Roman"/>
                <a:cs typeface="Times New Roman" pitchFamily="18" charset="0"/>
              </a:rPr>
              <a:t>Loyola sociology graduates are ready! </a:t>
            </a:r>
            <a:r>
              <a:rPr lang="en-US" sz="2000" dirty="0">
                <a:solidFill>
                  <a:schemeClr val="bg1"/>
                </a:solidFill>
                <a:latin typeface="Bernhard Modern Roman"/>
                <a:cs typeface="Times New Roman" pitchFamily="18" charset="0"/>
              </a:rPr>
              <a:t>They have an advantage competing with other liberal arts students who directly enter the job market – they </a:t>
            </a:r>
            <a:r>
              <a:rPr lang="en-US" sz="2000" u="sng" dirty="0">
                <a:solidFill>
                  <a:schemeClr val="bg1"/>
                </a:solidFill>
                <a:latin typeface="Bernhard Modern Roman"/>
                <a:cs typeface="Times New Roman" pitchFamily="18" charset="0"/>
              </a:rPr>
              <a:t>understand social factors</a:t>
            </a:r>
            <a:r>
              <a:rPr lang="en-US" sz="2000" dirty="0">
                <a:solidFill>
                  <a:schemeClr val="bg1"/>
                </a:solidFill>
                <a:latin typeface="Bernhard Modern Roman"/>
                <a:cs typeface="Times New Roman" pitchFamily="18" charset="0"/>
              </a:rPr>
              <a:t>, know how to </a:t>
            </a:r>
            <a:r>
              <a:rPr lang="en-US" sz="2000" u="sng" dirty="0">
                <a:solidFill>
                  <a:schemeClr val="bg1"/>
                </a:solidFill>
                <a:latin typeface="Bernhard Modern Roman"/>
                <a:cs typeface="Times New Roman" pitchFamily="18" charset="0"/>
              </a:rPr>
              <a:t>design, research, and collect data</a:t>
            </a:r>
            <a:r>
              <a:rPr lang="en-US" sz="2000" dirty="0">
                <a:solidFill>
                  <a:schemeClr val="bg1"/>
                </a:solidFill>
                <a:latin typeface="Bernhard Modern Roman"/>
                <a:cs typeface="Times New Roman" pitchFamily="18" charset="0"/>
              </a:rPr>
              <a:t>, and have </a:t>
            </a:r>
            <a:r>
              <a:rPr lang="en-US" sz="2000" u="sng" dirty="0">
                <a:solidFill>
                  <a:schemeClr val="bg1"/>
                </a:solidFill>
                <a:latin typeface="Bernhard Modern Roman"/>
                <a:cs typeface="Times New Roman" pitchFamily="18" charset="0"/>
              </a:rPr>
              <a:t>experience in a work setting</a:t>
            </a:r>
            <a:r>
              <a:rPr lang="en-US" sz="2000" dirty="0">
                <a:solidFill>
                  <a:schemeClr val="bg1"/>
                </a:solidFill>
                <a:latin typeface="Bernhard Modern Roman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Bernhard Modern Roman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98EC-269A-49EE-BDE4-B0DD4BB3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Sociology Faculty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0510A-9AE4-433C-BF0D-D66D3B933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60936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Dr.  Amanda Konradi</a:t>
            </a:r>
            <a:r>
              <a:rPr lang="en-US" sz="2400" dirty="0"/>
              <a:t>, Department Chair and </a:t>
            </a:r>
            <a:r>
              <a:rPr lang="en-US" sz="2000" dirty="0"/>
              <a:t>Associate Professor </a:t>
            </a:r>
          </a:p>
          <a:p>
            <a:pPr lvl="1"/>
            <a:r>
              <a:rPr lang="en-US" sz="1800" dirty="0"/>
              <a:t>Deviance, criminal justice, gender, rare disease </a:t>
            </a:r>
          </a:p>
          <a:p>
            <a:r>
              <a:rPr lang="en-US" sz="2400" b="1" dirty="0"/>
              <a:t>Dr.  Joshua Hendrick</a:t>
            </a:r>
            <a:r>
              <a:rPr lang="en-US" sz="2400" dirty="0"/>
              <a:t>, </a:t>
            </a:r>
            <a:r>
              <a:rPr lang="en-US" sz="2000" dirty="0"/>
              <a:t>Associate Professor  </a:t>
            </a:r>
          </a:p>
          <a:p>
            <a:pPr lvl="1"/>
            <a:r>
              <a:rPr lang="en-US" sz="1800" dirty="0"/>
              <a:t>Religion; development, social movements; Turkey </a:t>
            </a:r>
          </a:p>
          <a:p>
            <a:r>
              <a:rPr lang="en-US" sz="2400" b="1" dirty="0"/>
              <a:t>Dr.  H. Lovell Smith,  </a:t>
            </a:r>
            <a:r>
              <a:rPr lang="en-US" sz="2000" dirty="0"/>
              <a:t>Assistant Professor</a:t>
            </a:r>
          </a:p>
          <a:p>
            <a:pPr lvl="1"/>
            <a:r>
              <a:rPr lang="en-US" sz="1800" dirty="0"/>
              <a:t>Sociology of education, urban populations, and race </a:t>
            </a:r>
          </a:p>
          <a:p>
            <a:r>
              <a:rPr lang="en-US" sz="2400" b="1" dirty="0"/>
              <a:t>Dr. Michelle I. Gawerc</a:t>
            </a:r>
            <a:r>
              <a:rPr lang="en-US" sz="2400" dirty="0"/>
              <a:t>, </a:t>
            </a:r>
            <a:r>
              <a:rPr lang="en-US" sz="2000" dirty="0"/>
              <a:t>Associate Professor </a:t>
            </a:r>
          </a:p>
          <a:p>
            <a:pPr lvl="1"/>
            <a:r>
              <a:rPr lang="en-US" sz="1800" dirty="0"/>
              <a:t>Sociology of peace, war, and social conflict; social movements; Israel-Palestine </a:t>
            </a:r>
          </a:p>
          <a:p>
            <a:r>
              <a:rPr lang="en-US" sz="2400" b="1" dirty="0"/>
              <a:t>Dr.  Nicole A. Shoenberger, </a:t>
            </a:r>
            <a:r>
              <a:rPr lang="en-US" sz="2000" dirty="0"/>
              <a:t>Associate Professor </a:t>
            </a:r>
          </a:p>
          <a:p>
            <a:pPr lvl="1"/>
            <a:r>
              <a:rPr lang="en-US" sz="1800" dirty="0"/>
              <a:t>Criminal justice, deviance, criminological theory, delinquency, and research methods 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E8FC50C-522D-4201-A87D-CFE074089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241" y="3198891"/>
            <a:ext cx="1282919" cy="2052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CD46E0-F64B-40A5-B782-D8DF36945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728" y="4693295"/>
            <a:ext cx="1282919" cy="1948137"/>
          </a:xfrm>
          <a:prstGeom prst="rect">
            <a:avLst/>
          </a:prstGeom>
        </p:spPr>
      </p:pic>
      <p:pic>
        <p:nvPicPr>
          <p:cNvPr id="6" name="Content Placeholder 7" descr="A sign in the middle of a park&#10;&#10;Description automatically generated">
            <a:extLst>
              <a:ext uri="{FF2B5EF4-FFF2-40B4-BE49-F238E27FC236}">
                <a16:creationId xmlns:a16="http://schemas.microsoft.com/office/drawing/2014/main" id="{36FE3EB4-81C7-4D69-9C18-3E86D5898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728" y="1935698"/>
            <a:ext cx="1329105" cy="20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17C6-29DD-4E99-A65C-D8050EBA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Sociology Faculty (Cont.)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17D9-6491-426E-9B92-54CBA646F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0584113" cy="4436872"/>
          </a:xfrm>
        </p:spPr>
        <p:txBody>
          <a:bodyPr>
            <a:normAutofit/>
          </a:bodyPr>
          <a:lstStyle/>
          <a:p>
            <a:r>
              <a:rPr lang="en-US" sz="2400" b="1" dirty="0"/>
              <a:t>Dr. Christopher Turner, </a:t>
            </a:r>
            <a:r>
              <a:rPr lang="en-US" sz="2000" dirty="0"/>
              <a:t>Lecturer</a:t>
            </a:r>
          </a:p>
          <a:p>
            <a:pPr lvl="1"/>
            <a:r>
              <a:rPr lang="en-US" sz="1800" dirty="0"/>
              <a:t>Medical sociology, mental health, qualitative methods</a:t>
            </a:r>
          </a:p>
          <a:p>
            <a:r>
              <a:rPr lang="en-US" sz="2400" b="1" dirty="0"/>
              <a:t>William Sheppard, MA, </a:t>
            </a:r>
            <a:r>
              <a:rPr lang="en-US" sz="2000" dirty="0"/>
              <a:t>Affiliate Instructor</a:t>
            </a:r>
          </a:p>
          <a:p>
            <a:pPr lvl="1"/>
            <a:r>
              <a:rPr lang="en-US" sz="1800" dirty="0"/>
              <a:t>Ethnicity, race, and religion in history archaeology; cultural anthropology</a:t>
            </a:r>
          </a:p>
          <a:p>
            <a:r>
              <a:rPr lang="en-US" sz="2400" b="1" dirty="0"/>
              <a:t>Dr. Nicole Rosen</a:t>
            </a:r>
            <a:r>
              <a:rPr lang="en-US" sz="2400" dirty="0"/>
              <a:t>, </a:t>
            </a:r>
            <a:r>
              <a:rPr lang="en-US" sz="2000" dirty="0"/>
              <a:t>Affiliate Instructor</a:t>
            </a:r>
          </a:p>
          <a:p>
            <a:pPr lvl="1"/>
            <a:r>
              <a:rPr lang="en-US" sz="1800" dirty="0"/>
              <a:t>Gender and sexuality, criminology, global inequalities, quantitative methodology</a:t>
            </a:r>
          </a:p>
          <a:p>
            <a:pPr marL="3240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C6EB-3D43-49CA-9C7F-7A6B988A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Loyola Sociology curriculum: 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your introduction to the field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D6CAE7-5D13-4465-8F2B-1316CF4D8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30" r="5931" b="-1"/>
          <a:stretch/>
        </p:blipFill>
        <p:spPr>
          <a:xfrm>
            <a:off x="524572" y="2048718"/>
            <a:ext cx="2597627" cy="1834131"/>
          </a:xfrm>
          <a:prstGeom prst="rect">
            <a:avLst/>
          </a:prstGeom>
        </p:spPr>
      </p:pic>
      <p:pic>
        <p:nvPicPr>
          <p:cNvPr id="5" name="Picture 4" descr="A small boat in a large city&#10;&#10;Description automatically generated">
            <a:extLst>
              <a:ext uri="{FF2B5EF4-FFF2-40B4-BE49-F238E27FC236}">
                <a16:creationId xmlns:a16="http://schemas.microsoft.com/office/drawing/2014/main" id="{FCFD6F1D-E36F-484D-822B-FD4DADBE7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9" r="7301" b="-4"/>
          <a:stretch/>
        </p:blipFill>
        <p:spPr>
          <a:xfrm>
            <a:off x="476379" y="4215612"/>
            <a:ext cx="2694014" cy="205786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0C5737-E0A4-43A2-838E-84C28BB37F1C}"/>
              </a:ext>
            </a:extLst>
          </p:cNvPr>
          <p:cNvSpPr/>
          <p:nvPr/>
        </p:nvSpPr>
        <p:spPr>
          <a:xfrm>
            <a:off x="3684310" y="3084180"/>
            <a:ext cx="7724775" cy="2057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C000"/>
                </a:solidFill>
              </a:rPr>
              <a:t>SC 100 Introduction to Sociology:  </a:t>
            </a:r>
            <a:r>
              <a:rPr lang="en-US" dirty="0"/>
              <a:t>The fundamentals of sociological inquiry, including the history of the discipline, primary theories, and methods.</a:t>
            </a:r>
          </a:p>
        </p:txBody>
      </p:sp>
    </p:spTree>
    <p:extLst>
      <p:ext uri="{BB962C8B-B14F-4D97-AF65-F5344CB8AC3E}">
        <p14:creationId xmlns:p14="http://schemas.microsoft.com/office/powerpoint/2010/main" val="25976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C17CD52-6C5D-B647-21CE-EDEBFF143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B91F8-425D-4814-8FA3-2A12E786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Loyola sociology curriculum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Beyond the introduction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E743B5-E284-4F7B-B25B-962472214AE6}"/>
              </a:ext>
            </a:extLst>
          </p:cNvPr>
          <p:cNvSpPr/>
          <p:nvPr/>
        </p:nvSpPr>
        <p:spPr>
          <a:xfrm>
            <a:off x="743562" y="4980423"/>
            <a:ext cx="5118638" cy="154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An applied skills elective*</a:t>
            </a:r>
            <a:r>
              <a:rPr lang="en-US" sz="1600" dirty="0"/>
              <a:t> allows students to develop skills complementing sociological research and inquiry.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DF289F-7EB7-4D2F-B62C-C749ACBA567C}"/>
              </a:ext>
            </a:extLst>
          </p:cNvPr>
          <p:cNvSpPr/>
          <p:nvPr/>
        </p:nvSpPr>
        <p:spPr>
          <a:xfrm>
            <a:off x="5042613" y="1988865"/>
            <a:ext cx="2165799" cy="2876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A research methods course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/>
              <a:t>provides a systematic introduction to the basic skills of sociological analysis.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8A7345-E08B-4546-94A4-9CAE35E19066}"/>
              </a:ext>
            </a:extLst>
          </p:cNvPr>
          <p:cNvSpPr txBox="1"/>
          <p:nvPr/>
        </p:nvSpPr>
        <p:spPr>
          <a:xfrm>
            <a:off x="8625529" y="6518913"/>
            <a:ext cx="3532225" cy="3778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*New requirement starting AY23/24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915823-D08A-8902-3218-2104B914CD5A}"/>
              </a:ext>
            </a:extLst>
          </p:cNvPr>
          <p:cNvSpPr/>
          <p:nvPr/>
        </p:nvSpPr>
        <p:spPr>
          <a:xfrm>
            <a:off x="277531" y="2022172"/>
            <a:ext cx="2165799" cy="2876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Two 200-level courses </a:t>
            </a:r>
            <a:r>
              <a:rPr lang="en-US" sz="1600" dirty="0"/>
              <a:t>introduce specific substantive areas of sociology.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548161-EF0A-B999-A479-32E2F5627629}"/>
              </a:ext>
            </a:extLst>
          </p:cNvPr>
          <p:cNvSpPr/>
          <p:nvPr/>
        </p:nvSpPr>
        <p:spPr>
          <a:xfrm>
            <a:off x="2660646" y="1949755"/>
            <a:ext cx="2165799" cy="2876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Four 300- or 400-level courses </a:t>
            </a:r>
            <a:r>
              <a:rPr lang="en-US" sz="1600" dirty="0"/>
              <a:t>provide in-depth exploration of topics.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15D91E-2959-4085-64FB-07A0A78FF07E}"/>
              </a:ext>
            </a:extLst>
          </p:cNvPr>
          <p:cNvSpPr/>
          <p:nvPr/>
        </p:nvSpPr>
        <p:spPr>
          <a:xfrm>
            <a:off x="7424580" y="1949755"/>
            <a:ext cx="2165799" cy="2876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A theory course </a:t>
            </a:r>
            <a:r>
              <a:rPr lang="en-US" sz="1600" dirty="0"/>
              <a:t>introduces students to classical, modern, and contemporary theories.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D50BF8-397A-F410-D7A5-3FFB6BCA7303}"/>
              </a:ext>
            </a:extLst>
          </p:cNvPr>
          <p:cNvSpPr/>
          <p:nvPr/>
        </p:nvSpPr>
        <p:spPr>
          <a:xfrm>
            <a:off x="9806547" y="1949755"/>
            <a:ext cx="2165799" cy="28768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A junior/senior seminar </a:t>
            </a:r>
            <a:r>
              <a:rPr lang="en-US" sz="1600" dirty="0"/>
              <a:t>works toward synthesis.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9F5168E-DEA3-F02C-F846-B8AA041A60F5}"/>
              </a:ext>
            </a:extLst>
          </p:cNvPr>
          <p:cNvSpPr/>
          <p:nvPr/>
        </p:nvSpPr>
        <p:spPr>
          <a:xfrm>
            <a:off x="6329802" y="4978365"/>
            <a:ext cx="5118638" cy="154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A capstone experience </a:t>
            </a:r>
            <a:r>
              <a:rPr lang="en-US" sz="1600" dirty="0">
                <a:solidFill>
                  <a:srgbClr val="FFFFFF"/>
                </a:solidFill>
              </a:rPr>
              <a:t>helps</a:t>
            </a:r>
            <a:r>
              <a:rPr lang="en-US" sz="1600" dirty="0"/>
              <a:t> students develop career-relevant skills (in a </a:t>
            </a:r>
            <a:r>
              <a:rPr lang="en-US" sz="1600" b="1" dirty="0">
                <a:solidFill>
                  <a:srgbClr val="FFC000"/>
                </a:solidFill>
                <a:ea typeface="+mn-lt"/>
                <a:cs typeface="+mn-lt"/>
              </a:rPr>
              <a:t>practicum</a:t>
            </a:r>
            <a:r>
              <a:rPr lang="en-US" sz="1600" dirty="0"/>
              <a:t>) or </a:t>
            </a:r>
            <a:r>
              <a:rPr lang="en-US" sz="1600" dirty="0">
                <a:solidFill>
                  <a:srgbClr val="FFFFFF"/>
                </a:solidFill>
              </a:rPr>
              <a:t>perform and present in a public forum intensive independent research (in </a:t>
            </a:r>
            <a:r>
              <a:rPr lang="en-US" sz="1600" b="1" dirty="0">
                <a:solidFill>
                  <a:srgbClr val="FFC000"/>
                </a:solidFill>
              </a:rPr>
              <a:t>a</a:t>
            </a:r>
            <a:r>
              <a:rPr lang="en-US" sz="1600" b="1" dirty="0">
                <a:solidFill>
                  <a:srgbClr val="FFC000"/>
                </a:solidFill>
                <a:ea typeface="+mn-lt"/>
                <a:cs typeface="+mn-lt"/>
              </a:rPr>
              <a:t> research capstone*</a:t>
            </a:r>
            <a:r>
              <a:rPr lang="en-US" sz="1600" dirty="0">
                <a:ea typeface="+mn-lt"/>
                <a:cs typeface="+mn-lt"/>
              </a:rPr>
              <a:t>).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47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images survey">
            <a:extLst>
              <a:ext uri="{FF2B5EF4-FFF2-40B4-BE49-F238E27FC236}">
                <a16:creationId xmlns:a16="http://schemas.microsoft.com/office/drawing/2014/main" id="{7BECD32B-3097-482C-B2EB-DF79FBF1D2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323" y="2020405"/>
            <a:ext cx="2995386" cy="18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D7E5E-5A3B-466A-9440-99CDB92D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 &amp; Applied Skills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EED82A-46CB-484D-9014-0838223F972F}"/>
              </a:ext>
            </a:extLst>
          </p:cNvPr>
          <p:cNvSpPr/>
          <p:nvPr/>
        </p:nvSpPr>
        <p:spPr>
          <a:xfrm>
            <a:off x="375559" y="2020405"/>
            <a:ext cx="4718703" cy="1762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 SC 342:  An introduction to the logic, ethics, and techniques of social research</a:t>
            </a:r>
            <a:r>
              <a:rPr lang="en-US" dirty="0"/>
              <a:t>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AA6E92-0F6B-4413-9C34-C1C31CB10C21}"/>
              </a:ext>
            </a:extLst>
          </p:cNvPr>
          <p:cNvSpPr/>
          <p:nvPr/>
        </p:nvSpPr>
        <p:spPr>
          <a:xfrm>
            <a:off x="4033755" y="3429000"/>
            <a:ext cx="412449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 choose from a wide variety of courses in other departments to develop applied skills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8954DC-AC10-49BC-B783-6CA2F8771207}"/>
              </a:ext>
            </a:extLst>
          </p:cNvPr>
          <p:cNvSpPr/>
          <p:nvPr/>
        </p:nvSpPr>
        <p:spPr>
          <a:xfrm>
            <a:off x="7340379" y="4837595"/>
            <a:ext cx="4448174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Electives in: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Business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Communications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Computer Science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Writing</a:t>
            </a:r>
          </a:p>
        </p:txBody>
      </p:sp>
      <p:pic>
        <p:nvPicPr>
          <p:cNvPr id="4100" name="Picture 4" descr="Image result for images observational study">
            <a:extLst>
              <a:ext uri="{FF2B5EF4-FFF2-40B4-BE49-F238E27FC236}">
                <a16:creationId xmlns:a16="http://schemas.microsoft.com/office/drawing/2014/main" id="{1138E491-B440-4556-A8CC-3B53E2BB6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5" y="4426813"/>
            <a:ext cx="2789753" cy="23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25F7-5126-40C3-B3CF-215DCE3E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and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19874-526A-416C-A166-15892CCD4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A20BB2-FC96-4307-964D-1B15413AC6F4}"/>
              </a:ext>
            </a:extLst>
          </p:cNvPr>
          <p:cNvSpPr/>
          <p:nvPr/>
        </p:nvSpPr>
        <p:spPr>
          <a:xfrm>
            <a:off x="971550" y="2657475"/>
            <a:ext cx="2590800" cy="2486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Sociological theory: An overview of classical, modern, and contemporary theories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D7B62A-B0BF-4461-AA01-F7B87E49F192}"/>
              </a:ext>
            </a:extLst>
          </p:cNvPr>
          <p:cNvSpPr/>
          <p:nvPr/>
        </p:nvSpPr>
        <p:spPr>
          <a:xfrm>
            <a:off x="3638550" y="2276475"/>
            <a:ext cx="2276475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Functionalism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0B7C14-335F-4B0E-985B-5D5DA19EC472}"/>
              </a:ext>
            </a:extLst>
          </p:cNvPr>
          <p:cNvSpPr/>
          <p:nvPr/>
        </p:nvSpPr>
        <p:spPr>
          <a:xfrm>
            <a:off x="6114884" y="2924175"/>
            <a:ext cx="1762291" cy="1295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Marxian theory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A4BA85-930F-4774-889E-E22C60261D42}"/>
              </a:ext>
            </a:extLst>
          </p:cNvPr>
          <p:cNvSpPr/>
          <p:nvPr/>
        </p:nvSpPr>
        <p:spPr>
          <a:xfrm>
            <a:off x="8191500" y="2276475"/>
            <a:ext cx="2562224" cy="1562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Symbolic interactionalism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22C703-6E91-429B-9E35-983B71F6C25F}"/>
              </a:ext>
            </a:extLst>
          </p:cNvPr>
          <p:cNvSpPr/>
          <p:nvPr/>
        </p:nvSpPr>
        <p:spPr>
          <a:xfrm>
            <a:off x="3952708" y="4295775"/>
            <a:ext cx="2067092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Globalization theory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A308A1-C423-41BC-8B90-46D5F92A29C0}"/>
              </a:ext>
            </a:extLst>
          </p:cNvPr>
          <p:cNvSpPr/>
          <p:nvPr/>
        </p:nvSpPr>
        <p:spPr>
          <a:xfrm>
            <a:off x="6381750" y="4581525"/>
            <a:ext cx="1809750" cy="110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Feminist theory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E9777D-C5CD-490C-96E1-50A3532540AA}"/>
              </a:ext>
            </a:extLst>
          </p:cNvPr>
          <p:cNvSpPr/>
          <p:nvPr/>
        </p:nvSpPr>
        <p:spPr>
          <a:xfrm>
            <a:off x="8343900" y="4048854"/>
            <a:ext cx="2000250" cy="1361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Postmodern theory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D1DAD8-6565-4B0E-8913-9C3C72DA30D4}"/>
              </a:ext>
            </a:extLst>
          </p:cNvPr>
          <p:cNvSpPr/>
          <p:nvPr/>
        </p:nvSpPr>
        <p:spPr>
          <a:xfrm>
            <a:off x="10344149" y="4733925"/>
            <a:ext cx="1266657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others!</a:t>
            </a:r>
          </a:p>
        </p:txBody>
      </p:sp>
    </p:spTree>
    <p:extLst>
      <p:ext uri="{BB962C8B-B14F-4D97-AF65-F5344CB8AC3E}">
        <p14:creationId xmlns:p14="http://schemas.microsoft.com/office/powerpoint/2010/main" val="1020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FA56-47A5-429A-BE93-D273DB536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Electives - U.S. Focused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3E46-7A4D-4F7E-8C47-3C8C88C86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96" y="1809435"/>
            <a:ext cx="11610808" cy="4677504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1700" b="1" dirty="0"/>
              <a:t>SC 201</a:t>
            </a:r>
            <a:endParaRPr lang="en-US" dirty="0"/>
          </a:p>
          <a:p>
            <a:pPr marL="305435" indent="-305435"/>
            <a:r>
              <a:rPr lang="en-US" sz="1700" b="1" dirty="0"/>
              <a:t>SC 202</a:t>
            </a:r>
          </a:p>
          <a:p>
            <a:pPr marL="305435" indent="-305435"/>
            <a:r>
              <a:rPr lang="en-US" sz="1700" b="1" dirty="0"/>
              <a:t>SC 204</a:t>
            </a:r>
          </a:p>
          <a:p>
            <a:pPr marL="305435" indent="-305435"/>
            <a:r>
              <a:rPr lang="en-US" sz="1700" b="1" dirty="0"/>
              <a:t>SC 205</a:t>
            </a:r>
          </a:p>
          <a:p>
            <a:pPr marL="305435" indent="-305435"/>
            <a:r>
              <a:rPr lang="en-US" sz="1700" b="1" dirty="0"/>
              <a:t>SC 206</a:t>
            </a:r>
          </a:p>
          <a:p>
            <a:pPr marL="305435" indent="-305435"/>
            <a:r>
              <a:rPr lang="en-US" sz="1700" b="1" dirty="0"/>
              <a:t>SC 207</a:t>
            </a:r>
          </a:p>
          <a:p>
            <a:pPr marL="305435" indent="-305435"/>
            <a:r>
              <a:rPr lang="en-US" sz="1700" b="1" dirty="0"/>
              <a:t>SC 210</a:t>
            </a:r>
          </a:p>
          <a:p>
            <a:pPr marL="305435" indent="-305435"/>
            <a:r>
              <a:rPr lang="en-US" sz="1700" b="1" dirty="0"/>
              <a:t>SC 214</a:t>
            </a:r>
          </a:p>
          <a:p>
            <a:pPr marL="305435" indent="-305435"/>
            <a:r>
              <a:rPr lang="en-US" sz="1700" b="1" dirty="0"/>
              <a:t>SC 221</a:t>
            </a:r>
          </a:p>
          <a:p>
            <a:pPr marL="305435" indent="-305435"/>
            <a:r>
              <a:rPr lang="en-US" sz="1700" b="1" dirty="0"/>
              <a:t>SC 233</a:t>
            </a:r>
          </a:p>
          <a:p>
            <a:pPr marL="305435" indent="-305435"/>
            <a:r>
              <a:rPr lang="en-US" sz="1700" b="1" dirty="0"/>
              <a:t>SC 260</a:t>
            </a:r>
          </a:p>
          <a:p>
            <a:pPr marL="305435" indent="-305435"/>
            <a:r>
              <a:rPr lang="en-US" sz="1700" b="1" dirty="0"/>
              <a:t>SC 276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050D7-A7B6-4F27-8C8F-931470448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26" y="2180496"/>
            <a:ext cx="5450081" cy="3629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E503E9-E5DB-4605-88D7-1A7B6652BA9C}"/>
              </a:ext>
            </a:extLst>
          </p:cNvPr>
          <p:cNvSpPr txBox="1"/>
          <p:nvPr/>
        </p:nvSpPr>
        <p:spPr>
          <a:xfrm>
            <a:off x="1548785" y="1835996"/>
            <a:ext cx="5700154" cy="46535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Self and Society</a:t>
            </a:r>
            <a:endParaRPr lang="en-US"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Social Power and Social Change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The Family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Education in U.S. Society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Health and Society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Social Problems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Introduction to Gender and Sexuality Studies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Introduction to Social Work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Sociology of Race, Class, and Gender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Juvenile Delinquency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Introduction to Criminal Justice</a:t>
            </a: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700" dirty="0">
                <a:solidFill>
                  <a:srgbClr val="3D3D3D"/>
                </a:solidFill>
              </a:rPr>
              <a:t>Human Health and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01708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B6E4-F484-4C77-82C4-70D6A49B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Electives - U.S. Focused</a:t>
            </a:r>
          </a:p>
        </p:txBody>
      </p:sp>
      <p:pic>
        <p:nvPicPr>
          <p:cNvPr id="1026" name="Picture 2" descr="aerial photography of city during night time">
            <a:extLst>
              <a:ext uri="{FF2B5EF4-FFF2-40B4-BE49-F238E27FC236}">
                <a16:creationId xmlns:a16="http://schemas.microsoft.com/office/drawing/2014/main" id="{CE145CEA-B11E-42DA-86DB-F78D784E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3" y="1962150"/>
            <a:ext cx="3814482" cy="304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1D7385-CF37-4825-A900-2DDA79DE15F1}"/>
              </a:ext>
            </a:extLst>
          </p:cNvPr>
          <p:cNvSpPr txBox="1"/>
          <p:nvPr/>
        </p:nvSpPr>
        <p:spPr>
          <a:xfrm>
            <a:off x="256383" y="5258275"/>
            <a:ext cx="1388920" cy="7448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05435" lvl="0" indent="-305435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b="1" dirty="0">
                <a:solidFill>
                  <a:srgbClr val="3D3D3D"/>
                </a:solidFill>
              </a:rPr>
              <a:t>SC 309</a:t>
            </a:r>
            <a:endParaRPr lang="en-US"/>
          </a:p>
          <a:p>
            <a:pPr marL="305435" lvl="0" indent="-305435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b="1" dirty="0">
                <a:solidFill>
                  <a:srgbClr val="3D3D3D"/>
                </a:solidFill>
              </a:rPr>
              <a:t>SC 331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7488C-BB69-4FB7-8DE1-552776D0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4" y="1942402"/>
            <a:ext cx="1815548" cy="4262705"/>
          </a:xfrm>
        </p:spPr>
        <p:txBody>
          <a:bodyPr>
            <a:normAutofit/>
          </a:bodyPr>
          <a:lstStyle/>
          <a:p>
            <a:r>
              <a:rPr lang="en-US" sz="1700" b="1" dirty="0"/>
              <a:t>SC 332</a:t>
            </a:r>
          </a:p>
          <a:p>
            <a:r>
              <a:rPr lang="en-US" sz="1700" b="1" dirty="0"/>
              <a:t>SC 334</a:t>
            </a:r>
          </a:p>
          <a:p>
            <a:r>
              <a:rPr lang="en-US" sz="1700" b="1" dirty="0"/>
              <a:t>SC 360</a:t>
            </a:r>
          </a:p>
          <a:p>
            <a:r>
              <a:rPr lang="en-US" sz="1700" b="1" dirty="0"/>
              <a:t>SC 361</a:t>
            </a:r>
          </a:p>
          <a:p>
            <a:r>
              <a:rPr lang="en-US" sz="1700" b="1" dirty="0"/>
              <a:t>SC 365</a:t>
            </a:r>
          </a:p>
          <a:p>
            <a:r>
              <a:rPr lang="en-US" sz="1700" b="1" dirty="0"/>
              <a:t>SC 366</a:t>
            </a:r>
          </a:p>
          <a:p>
            <a:r>
              <a:rPr lang="en-US" sz="1700" b="1" dirty="0"/>
              <a:t>SC 368</a:t>
            </a:r>
          </a:p>
          <a:p>
            <a:r>
              <a:rPr lang="en-US" sz="1700" b="1" dirty="0"/>
              <a:t>SC 369</a:t>
            </a:r>
          </a:p>
          <a:p>
            <a:r>
              <a:rPr lang="en-US" sz="1700" b="1" dirty="0"/>
              <a:t>SC 371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DD2C3-E20B-4B28-84A0-F1194F55F74C}"/>
              </a:ext>
            </a:extLst>
          </p:cNvPr>
          <p:cNvSpPr txBox="1"/>
          <p:nvPr/>
        </p:nvSpPr>
        <p:spPr>
          <a:xfrm>
            <a:off x="7036905" y="2333278"/>
            <a:ext cx="5155095" cy="387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Sociology of Crime and Criminals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Sociology of Policing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Critical Analysis of Criminal Justice Outcomes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Social Inequality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Neighborhood and Community in Urban America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Sociology of Sexuality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Masculinities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Mining the Gap: Determinants of Educational Outcomes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Sociology of Serial and Mass Murder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32BF6-81C9-45B6-B674-17C444C3902D}"/>
              </a:ext>
            </a:extLst>
          </p:cNvPr>
          <p:cNvSpPr txBox="1"/>
          <p:nvPr/>
        </p:nvSpPr>
        <p:spPr>
          <a:xfrm>
            <a:off x="1468695" y="5258275"/>
            <a:ext cx="4545496" cy="7448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Child Welfare</a:t>
            </a:r>
            <a:endParaRPr lang="en-US"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Deviance and Social Control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02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53C96-BCB6-4C7D-B08F-E7CD30C9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Sociology?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EE59C-00F1-4A84-A840-814EF569A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011" y="2477541"/>
            <a:ext cx="5891797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Sociology applies systematic research approaches to study human beings in their </a:t>
            </a:r>
            <a:r>
              <a:rPr lang="en-US" sz="2800" u="sng" dirty="0"/>
              <a:t>social contexts </a:t>
            </a:r>
            <a:r>
              <a:rPr lang="en-US" sz="2800" dirty="0"/>
              <a:t>in order to </a:t>
            </a:r>
            <a:r>
              <a:rPr lang="en-US" sz="2800" b="1" dirty="0"/>
              <a:t>explain behavior.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3CF87-AA2F-4C89-AD20-EC3DFB7EF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968" y="1911075"/>
            <a:ext cx="4589178" cy="4811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4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sorted-color flags">
            <a:extLst>
              <a:ext uri="{FF2B5EF4-FFF2-40B4-BE49-F238E27FC236}">
                <a16:creationId xmlns:a16="http://schemas.microsoft.com/office/drawing/2014/main" id="{3D4324BB-50FE-46AC-9096-26432F25B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8" y="2301969"/>
            <a:ext cx="4227094" cy="24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BEF797-7E43-4262-AB56-D67CC900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Electives - International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BD82-F7E1-4411-BB8C-5EA57638D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631" y="2580661"/>
            <a:ext cx="1345924" cy="4124770"/>
          </a:xfrm>
        </p:spPr>
        <p:txBody>
          <a:bodyPr>
            <a:normAutofit/>
          </a:bodyPr>
          <a:lstStyle/>
          <a:p>
            <a:r>
              <a:rPr lang="en-US" b="1" dirty="0"/>
              <a:t>SC 339</a:t>
            </a:r>
          </a:p>
          <a:p>
            <a:r>
              <a:rPr lang="en-US" b="1" dirty="0"/>
              <a:t>SC 364</a:t>
            </a:r>
          </a:p>
          <a:p>
            <a:r>
              <a:rPr lang="en-US" b="1" dirty="0"/>
              <a:t>SC 373</a:t>
            </a:r>
          </a:p>
          <a:p>
            <a:r>
              <a:rPr lang="en-US" b="1" dirty="0"/>
              <a:t>SC 374</a:t>
            </a:r>
          </a:p>
          <a:p>
            <a:r>
              <a:rPr lang="en-US" b="1" dirty="0"/>
              <a:t>SC 376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SC 377</a:t>
            </a:r>
          </a:p>
          <a:p>
            <a:r>
              <a:rPr lang="en-US" b="1" dirty="0"/>
              <a:t>SC 378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61FA5-AF2B-4B04-A3F0-A3B56E0CDDD7}"/>
              </a:ext>
            </a:extLst>
          </p:cNvPr>
          <p:cNvSpPr txBox="1"/>
          <p:nvPr/>
        </p:nvSpPr>
        <p:spPr>
          <a:xfrm>
            <a:off x="575641" y="4862687"/>
            <a:ext cx="1345924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SC 203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SC 209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SC 324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0C1FC-B834-4687-81B9-C2D8C7409BA9}"/>
              </a:ext>
            </a:extLst>
          </p:cNvPr>
          <p:cNvSpPr txBox="1"/>
          <p:nvPr/>
        </p:nvSpPr>
        <p:spPr>
          <a:xfrm>
            <a:off x="1802295" y="4862687"/>
            <a:ext cx="2398644" cy="113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Globalization and Society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Cultural Anthropology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Sociology of Religion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2C6D5-E15F-422C-8CBB-DE195FFBD452}"/>
              </a:ext>
            </a:extLst>
          </p:cNvPr>
          <p:cNvSpPr txBox="1"/>
          <p:nvPr/>
        </p:nvSpPr>
        <p:spPr>
          <a:xfrm>
            <a:off x="6016486" y="2427933"/>
            <a:ext cx="6063700" cy="325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Social Conflict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Sociology of Health, Illness, and Medicine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Sociology of Human Rights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Sociology of Development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buClr>
                <a:srgbClr val="8CB64A"/>
              </a:buClr>
              <a:buSzPct val="92000"/>
              <a:tabLst/>
              <a:defRPr/>
            </a:pP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Israel-Palestine: Conflict Narratives, Media Framing, and Peace-Building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buClr>
                <a:srgbClr val="8CB64A"/>
              </a:buClr>
              <a:buSzPct val="92000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Social Movements and Social Protest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dirty="0">
                <a:solidFill>
                  <a:srgbClr val="3D3D3D"/>
                </a:solidFill>
                <a:latin typeface="Gill Sans MT" panose="020B0502020104020203"/>
              </a:rPr>
              <a:t>Islam and Politics</a:t>
            </a:r>
          </a:p>
        </p:txBody>
      </p:sp>
    </p:spTree>
    <p:extLst>
      <p:ext uri="{BB962C8B-B14F-4D97-AF65-F5344CB8AC3E}">
        <p14:creationId xmlns:p14="http://schemas.microsoft.com/office/powerpoint/2010/main" val="42152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91E5-8426-4D53-BEBD-9F7A88A9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Topical Elective Seminars  for Juniors and Seniors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6DEC5-87AB-4675-982D-20F9A1AB8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2797"/>
            <a:ext cx="1711433" cy="3633039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1700" b="1" dirty="0"/>
              <a:t>SC 420</a:t>
            </a:r>
            <a:endParaRPr lang="en-US" dirty="0"/>
          </a:p>
          <a:p>
            <a:pPr marL="305435" indent="-305435"/>
            <a:r>
              <a:rPr lang="en-US" sz="1700" b="1" dirty="0"/>
              <a:t>SC 424</a:t>
            </a:r>
          </a:p>
          <a:p>
            <a:pPr marL="305435" indent="-305435"/>
            <a:r>
              <a:rPr lang="en-US" sz="1700" b="1" dirty="0"/>
              <a:t>SC 430</a:t>
            </a:r>
          </a:p>
          <a:p>
            <a:pPr marL="305435" indent="-305435"/>
            <a:r>
              <a:rPr lang="en-US" sz="1700" b="1" dirty="0"/>
              <a:t>SC 435</a:t>
            </a:r>
          </a:p>
          <a:p>
            <a:pPr marL="305435" indent="-305435"/>
            <a:r>
              <a:rPr lang="en-US" sz="1700" b="1" dirty="0"/>
              <a:t>SC 440</a:t>
            </a:r>
          </a:p>
          <a:p>
            <a:pPr marL="305435" indent="-305435"/>
            <a:r>
              <a:rPr lang="en-US" sz="1700" b="1" dirty="0"/>
              <a:t>SC 441</a:t>
            </a:r>
            <a:r>
              <a:rPr lang="en-US" dirty="0"/>
              <a:t>	</a:t>
            </a:r>
          </a:p>
        </p:txBody>
      </p:sp>
      <p:pic>
        <p:nvPicPr>
          <p:cNvPr id="1026" name="Picture 2" descr="Image result for images discussion class">
            <a:extLst>
              <a:ext uri="{FF2B5EF4-FFF2-40B4-BE49-F238E27FC236}">
                <a16:creationId xmlns:a16="http://schemas.microsoft.com/office/drawing/2014/main" id="{CA804D4F-6C08-42E2-B1A1-4C63DE929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96" y="2192797"/>
            <a:ext cx="3930530" cy="2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63CAE-4802-4828-A028-3C378F7E432F}"/>
              </a:ext>
            </a:extLst>
          </p:cNvPr>
          <p:cNvSpPr txBox="1"/>
          <p:nvPr/>
        </p:nvSpPr>
        <p:spPr>
          <a:xfrm>
            <a:off x="1877968" y="2874138"/>
            <a:ext cx="5062332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Social Construction of Opportunity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Privilege and Inequality in Education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Gender and Justice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Forensic Sociology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lang="en-US" sz="1700" dirty="0">
                <a:solidFill>
                  <a:srgbClr val="3D3D3D"/>
                </a:solidFill>
                <a:latin typeface="Gill Sans MT" panose="020B0502020104020203"/>
              </a:rPr>
              <a:t>Global Sociology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Conflict and Reconciliation in Divided Societies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05435" marR="0" lvl="0" indent="-30543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56774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6007-57A5-44F6-8066-835DA037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Abroad expands your understanding of society!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We encourage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71CE-0509-4535-AF35-0C6B2A90C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Experience everything Loyola has to offer! </a:t>
            </a:r>
          </a:p>
          <a:p>
            <a:r>
              <a:rPr lang="en-US" dirty="0"/>
              <a:t>Almost all programs serve Sociology.</a:t>
            </a:r>
          </a:p>
          <a:p>
            <a:r>
              <a:rPr lang="en-US" dirty="0"/>
              <a:t>Here are some highlights! </a:t>
            </a:r>
          </a:p>
          <a:p>
            <a:pPr lvl="1"/>
            <a:r>
              <a:rPr lang="en-US" dirty="0"/>
              <a:t>Copenhagen, Denmark</a:t>
            </a:r>
          </a:p>
          <a:p>
            <a:pPr lvl="2"/>
            <a:r>
              <a:rPr lang="en-US" dirty="0"/>
              <a:t>Study tours and field study visits included in academics</a:t>
            </a:r>
          </a:p>
          <a:p>
            <a:pPr lvl="1"/>
            <a:r>
              <a:rPr lang="en-US" dirty="0"/>
              <a:t>Leuven, Belgium</a:t>
            </a:r>
          </a:p>
          <a:p>
            <a:pPr lvl="2"/>
            <a:r>
              <a:rPr lang="en-US" dirty="0"/>
              <a:t>Designed for Humanities and Social Sciences </a:t>
            </a:r>
          </a:p>
          <a:p>
            <a:pPr lvl="1"/>
            <a:r>
              <a:rPr lang="en-US"/>
              <a:t>Bangkok, Thailand</a:t>
            </a:r>
            <a:endParaRPr lang="en-US" dirty="0"/>
          </a:p>
          <a:p>
            <a:pPr lvl="2"/>
            <a:r>
              <a:rPr lang="en-US" dirty="0"/>
              <a:t>Designed for all majors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498177-8113-4793-8264-BBA6D465F5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173428"/>
              </p:ext>
            </p:extLst>
          </p:nvPr>
        </p:nvGraphicFramePr>
        <p:xfrm>
          <a:off x="5369315" y="2282609"/>
          <a:ext cx="6646779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63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282D-9C3C-4462-AB36-A0A58F31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Sociology offers an internship each spring.</a:t>
            </a:r>
            <a:br>
              <a:rPr lang="en-US" dirty="0">
                <a:solidFill>
                  <a:srgbClr val="FFFEFF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Students benefit in many ways.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9A62F4-02FF-47A1-BA10-A8D8D4182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310429"/>
              </p:ext>
            </p:extLst>
          </p:nvPr>
        </p:nvGraphicFramePr>
        <p:xfrm>
          <a:off x="581025" y="2105025"/>
          <a:ext cx="11029950" cy="344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431154-5939-45C8-8049-BEA963211C7C}"/>
              </a:ext>
            </a:extLst>
          </p:cNvPr>
          <p:cNvSpPr txBox="1"/>
          <p:nvPr/>
        </p:nvSpPr>
        <p:spPr>
          <a:xfrm>
            <a:off x="3133726" y="5572812"/>
            <a:ext cx="562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Funds are available to assist students with transportation.</a:t>
            </a:r>
          </a:p>
        </p:txBody>
      </p:sp>
    </p:spTree>
    <p:extLst>
      <p:ext uri="{BB962C8B-B14F-4D97-AF65-F5344CB8AC3E}">
        <p14:creationId xmlns:p14="http://schemas.microsoft.com/office/powerpoint/2010/main" val="41187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4BE6-891F-4F23-99BB-12409A23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Students secure placements in a range of areas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14960B-0478-4719-94CF-23891C63B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3155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38FEA89-02F7-4B88-838E-74774FF721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0690" y="2642548"/>
            <a:ext cx="1566808" cy="1572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E54943-7822-A404-C48A-6289E2D11428}"/>
              </a:ext>
            </a:extLst>
          </p:cNvPr>
          <p:cNvSpPr txBox="1"/>
          <p:nvPr/>
        </p:nvSpPr>
        <p:spPr>
          <a:xfrm>
            <a:off x="2979614" y="4353609"/>
            <a:ext cx="178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Recreation &amp; Sport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076BEC-69AF-5B6F-AFB7-848905EC64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1497" y="4271355"/>
            <a:ext cx="810838" cy="8108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12AD92-BA9E-C4FB-0320-123EFF5D7612}"/>
              </a:ext>
            </a:extLst>
          </p:cNvPr>
          <p:cNvSpPr txBox="1"/>
          <p:nvPr/>
        </p:nvSpPr>
        <p:spPr>
          <a:xfrm>
            <a:off x="5241420" y="5213132"/>
            <a:ext cx="2050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Preventing Gendered Violence</a:t>
            </a:r>
          </a:p>
        </p:txBody>
      </p:sp>
    </p:spTree>
    <p:extLst>
      <p:ext uri="{BB962C8B-B14F-4D97-AF65-F5344CB8AC3E}">
        <p14:creationId xmlns:p14="http://schemas.microsoft.com/office/powerpoint/2010/main" val="12620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BF97-3666-4871-BB65-7293A36D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Loyola Sociology faculty support student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C9308-5268-406A-A85D-131DBDBFB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33504"/>
            <a:ext cx="11029615" cy="36783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Sociology faculty offer: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Independent studies for students to explore new areas of literature.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Research credits for students to design and implement studies.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An opportunity for students to participate in faculty projects.</a:t>
            </a:r>
          </a:p>
        </p:txBody>
      </p:sp>
    </p:spTree>
    <p:extLst>
      <p:ext uri="{BB962C8B-B14F-4D97-AF65-F5344CB8AC3E}">
        <p14:creationId xmlns:p14="http://schemas.microsoft.com/office/powerpoint/2010/main" val="5995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E746B-225E-4949-B11F-BFA78BCE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Student Research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306C00-E0A9-4E79-AF25-3D295CA90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94328AB0-925B-47A4-8B39-386F80B5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305408"/>
            <a:ext cx="4962525" cy="331248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628879-3002-4F6B-908F-D7B3C846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sz="2000" dirty="0"/>
              <a:t>Sociology</a:t>
            </a:r>
            <a:r>
              <a:rPr lang="en-US" sz="2000" b="1" dirty="0"/>
              <a:t> </a:t>
            </a:r>
            <a:r>
              <a:rPr lang="en-US" sz="2000" dirty="0"/>
              <a:t>students present their research and compete for cash prizes at the </a:t>
            </a:r>
            <a:r>
              <a:rPr lang="en-US" sz="2000" b="1" u="sng" dirty="0"/>
              <a:t>Loyola Undergraduate Student Research &amp; Scholarship Colloquium.</a:t>
            </a:r>
          </a:p>
          <a:p>
            <a:pPr marL="0" indent="0">
              <a:buNone/>
            </a:pPr>
            <a:endParaRPr lang="en-US" sz="2000" b="1" u="sng" dirty="0"/>
          </a:p>
          <a:p>
            <a:r>
              <a:rPr lang="en-US" sz="2000" dirty="0"/>
              <a:t>The </a:t>
            </a:r>
            <a:r>
              <a:rPr lang="en-US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Eastern Sociological Society</a:t>
            </a:r>
            <a:r>
              <a:rPr lang="en-US" sz="2000" dirty="0"/>
              <a:t> (ESS) sponsors a four-day Annual Meeting in the early spring. Loyola sociology students submit posters.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6D6EC-9D34-408E-9FCA-46F9EDF13A78}"/>
              </a:ext>
            </a:extLst>
          </p:cNvPr>
          <p:cNvSpPr txBox="1"/>
          <p:nvPr/>
        </p:nvSpPr>
        <p:spPr>
          <a:xfrm>
            <a:off x="581193" y="5617893"/>
            <a:ext cx="509718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(Photo:  At ESS, Joe </a:t>
            </a:r>
            <a:r>
              <a:rPr lang="en-US" dirty="0" err="1"/>
              <a:t>Kropff</a:t>
            </a:r>
            <a:r>
              <a:rPr lang="en-US" dirty="0"/>
              <a:t> ‘14 presents, while Dominic Walker ‘13 looks on.)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7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5AB0-8737-4B67-B37D-5934F39C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Eastern Sociological Society </a:t>
            </a:r>
            <a:r>
              <a:rPr lang="en-US" b="1" u="sng" dirty="0"/>
              <a:t>2020</a:t>
            </a:r>
            <a:br>
              <a:rPr lang="en-US" b="1" dirty="0"/>
            </a:br>
            <a:r>
              <a:rPr lang="en-US" b="1" dirty="0">
                <a:solidFill>
                  <a:srgbClr val="FFC000"/>
                </a:solidFill>
              </a:rPr>
              <a:t>Loyola Sociology student presenters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CCD68-169B-401E-9352-6930D4A6E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computer, standing, people, table&#10;&#10;Description automatically generated">
            <a:extLst>
              <a:ext uri="{FF2B5EF4-FFF2-40B4-BE49-F238E27FC236}">
                <a16:creationId xmlns:a16="http://schemas.microsoft.com/office/drawing/2014/main" id="{90555247-D624-473B-B10D-DAE210E55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45" y="2943891"/>
            <a:ext cx="2354510" cy="179552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8FA493-7FF2-4B27-968E-3FD3A9A60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			</a:t>
            </a:r>
          </a:p>
          <a:p>
            <a:pPr marL="0" indent="0">
              <a:buNone/>
            </a:pPr>
            <a:r>
              <a:rPr lang="en-US" dirty="0"/>
              <a:t>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6838B6-BAD1-4CEE-89E6-D035B7B0766A}"/>
              </a:ext>
            </a:extLst>
          </p:cNvPr>
          <p:cNvSpPr/>
          <p:nvPr/>
        </p:nvSpPr>
        <p:spPr>
          <a:xfrm>
            <a:off x="657225" y="5343525"/>
            <a:ext cx="3305175" cy="68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Cierra Thurmond &amp; Amanda Debold </a:t>
            </a:r>
            <a:endParaRPr lang="en-US" dirty="0"/>
          </a:p>
        </p:txBody>
      </p:sp>
      <p:pic>
        <p:nvPicPr>
          <p:cNvPr id="4" name="Picture 3" descr="A picture containing indoor, standing, table, woman&#10;&#10;Description automatically generated">
            <a:extLst>
              <a:ext uri="{FF2B5EF4-FFF2-40B4-BE49-F238E27FC236}">
                <a16:creationId xmlns:a16="http://schemas.microsoft.com/office/drawing/2014/main" id="{EFA56762-C9CC-487F-9A77-AE95A0DBE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96" y="3284548"/>
            <a:ext cx="1805207" cy="24024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A7F18A-0677-4E71-9AAA-1BEB7CDDA5EC}"/>
              </a:ext>
            </a:extLst>
          </p:cNvPr>
          <p:cNvSpPr/>
          <p:nvPr/>
        </p:nvSpPr>
        <p:spPr>
          <a:xfrm>
            <a:off x="4661835" y="2305050"/>
            <a:ext cx="3141179" cy="638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Hector Trujillo</a:t>
            </a:r>
          </a:p>
        </p:txBody>
      </p:sp>
      <p:pic>
        <p:nvPicPr>
          <p:cNvPr id="8" name="Picture 7" descr="A picture containing standing, woman, computer, living&#10;&#10;Description automatically generated">
            <a:extLst>
              <a:ext uri="{FF2B5EF4-FFF2-40B4-BE49-F238E27FC236}">
                <a16:creationId xmlns:a16="http://schemas.microsoft.com/office/drawing/2014/main" id="{789E4542-B0C2-4439-92A0-C3732044B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15" y="3073381"/>
            <a:ext cx="2193190" cy="15365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04CA14-A3BD-4595-9D30-BB192950A17F}"/>
              </a:ext>
            </a:extLst>
          </p:cNvPr>
          <p:cNvSpPr/>
          <p:nvPr/>
        </p:nvSpPr>
        <p:spPr>
          <a:xfrm>
            <a:off x="8339582" y="5343524"/>
            <a:ext cx="2898256" cy="68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Hannah Tubman</a:t>
            </a:r>
          </a:p>
        </p:txBody>
      </p:sp>
    </p:spTree>
    <p:extLst>
      <p:ext uri="{BB962C8B-B14F-4D97-AF65-F5344CB8AC3E}">
        <p14:creationId xmlns:p14="http://schemas.microsoft.com/office/powerpoint/2010/main" val="13034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A122780-29D7-4796-95BF-DA8AD947A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in a library&#10;&#10;Description automatically generated">
            <a:extLst>
              <a:ext uri="{FF2B5EF4-FFF2-40B4-BE49-F238E27FC236}">
                <a16:creationId xmlns:a16="http://schemas.microsoft.com/office/drawing/2014/main" id="{6C3A8FA7-832A-4AD9-A368-45AC113D0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F589B4C-3CA2-49DE-9E63-145FF5CB7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7D4F7C-6EAA-4D74-BDD3-6602D41F3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B11D41-504D-4822-8E12-3AD6AB8B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E1F802-4361-48C3-A791-40929413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 dirty="0"/>
              <a:t>Loyola Sociology Club: </a:t>
            </a:r>
            <a:r>
              <a:rPr lang="en-US" dirty="0">
                <a:solidFill>
                  <a:srgbClr val="FFC000"/>
                </a:solidFill>
              </a:rPr>
              <a:t>Annual events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901154-0434-4CF7-B8E2-BDDA1563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30" y="2252868"/>
            <a:ext cx="3559009" cy="398706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Open to all students! 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Resume Workshop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Sociology faculty work with majors and minors to develop resumes that sell their unique skills.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Holiday Dinner</a:t>
            </a:r>
          </a:p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Career Night 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Loyola Sociology alumni in various professions (law, teaching, social work, business, etc.) share their career trajectories and tips for success. </a:t>
            </a:r>
          </a:p>
        </p:txBody>
      </p:sp>
    </p:spTree>
    <p:extLst>
      <p:ext uri="{BB962C8B-B14F-4D97-AF65-F5344CB8AC3E}">
        <p14:creationId xmlns:p14="http://schemas.microsoft.com/office/powerpoint/2010/main" val="10864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6CD4-193E-4276-A0E7-1747E756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most talented students are invited to join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Alpha Kappa Delta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19589C-174D-4BF9-9603-61824FF8A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790826"/>
            <a:ext cx="9717840" cy="377841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500" dirty="0">
                <a:latin typeface="+mj-lt"/>
                <a:cs typeface="Times New Roman" panose="02020603050405020304" pitchFamily="18" charset="0"/>
              </a:rPr>
              <a:t>Benefits of activated membership:</a:t>
            </a:r>
          </a:p>
          <a:p>
            <a:pPr lvl="1"/>
            <a:r>
              <a:rPr lang="en-US" sz="5500" dirty="0">
                <a:latin typeface="+mj-lt"/>
                <a:cs typeface="Times New Roman" panose="02020603050405020304" pitchFamily="18" charset="0"/>
              </a:rPr>
              <a:t>Recognition at graduation (AKD members wear teal honor cords).</a:t>
            </a:r>
          </a:p>
          <a:p>
            <a:pPr lvl="1"/>
            <a:r>
              <a:rPr lang="en-US" sz="5500" dirty="0">
                <a:latin typeface="+mj-lt"/>
                <a:cs typeface="Times New Roman" panose="02020603050405020304" pitchFamily="18" charset="0"/>
              </a:rPr>
              <a:t>A free one-year subscription to </a:t>
            </a:r>
            <a:r>
              <a:rPr lang="en-US" sz="5500" i="1" dirty="0">
                <a:latin typeface="+mj-lt"/>
                <a:cs typeface="Times New Roman" panose="02020603050405020304" pitchFamily="18" charset="0"/>
              </a:rPr>
              <a:t>Sociological Inquiry.</a:t>
            </a:r>
            <a:endParaRPr lang="en-US" sz="55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5500" dirty="0">
                <a:latin typeface="+mj-lt"/>
                <a:cs typeface="Times New Roman" panose="02020603050405020304" pitchFamily="18" charset="0"/>
              </a:rPr>
              <a:t>Funds to travel to sociology conferences to present research.</a:t>
            </a:r>
          </a:p>
          <a:p>
            <a:pPr lvl="1"/>
            <a:r>
              <a:rPr lang="en-US" sz="5500" dirty="0">
                <a:latin typeface="+mj-lt"/>
                <a:cs typeface="Times New Roman" panose="02020603050405020304" pitchFamily="18" charset="0"/>
              </a:rPr>
              <a:t>Student paper competitions.</a:t>
            </a:r>
          </a:p>
          <a:p>
            <a:pPr marL="0" indent="0">
              <a:buNone/>
            </a:pPr>
            <a:r>
              <a:rPr lang="en-US" sz="5500" dirty="0">
                <a:cs typeface="Times New Roman" panose="02020603050405020304" pitchFamily="18" charset="0"/>
              </a:rPr>
              <a:t>Requirements: </a:t>
            </a:r>
          </a:p>
          <a:p>
            <a:pPr lvl="1"/>
            <a:r>
              <a:rPr lang="en-US" sz="5500" dirty="0">
                <a:cs typeface="Times New Roman" panose="02020603050405020304" pitchFamily="18" charset="0"/>
              </a:rPr>
              <a:t>Junior or Senior Sociology Major/Minor  </a:t>
            </a:r>
          </a:p>
          <a:p>
            <a:pPr lvl="1"/>
            <a:r>
              <a:rPr lang="en-US" sz="5500" dirty="0">
                <a:cs typeface="Times New Roman" panose="02020603050405020304" pitchFamily="18" charset="0"/>
              </a:rPr>
              <a:t>Completed 4+ Sociology Courses</a:t>
            </a:r>
          </a:p>
          <a:p>
            <a:pPr lvl="1"/>
            <a:r>
              <a:rPr lang="en-US" sz="5500" dirty="0">
                <a:cs typeface="Times New Roman" panose="02020603050405020304" pitchFamily="18" charset="0"/>
              </a:rPr>
              <a:t>Overall GPA of 3.3 and Sociology GPA of 3.0</a:t>
            </a:r>
          </a:p>
          <a:p>
            <a:pPr lvl="1"/>
            <a:endParaRPr lang="en-US" sz="4400" dirty="0">
              <a:latin typeface="+mj-lt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918E1-CB17-4C06-93B8-E8F0BEC292FA}"/>
              </a:ext>
            </a:extLst>
          </p:cNvPr>
          <p:cNvSpPr txBox="1"/>
          <p:nvPr/>
        </p:nvSpPr>
        <p:spPr>
          <a:xfrm>
            <a:off x="581191" y="2041995"/>
            <a:ext cx="8343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AKD is an international sociology society dedicated to promoting, facilitating, and recognizing academic scholarship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3B4D25-3C04-4AAF-83C0-EF8DF2597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2" y="2176529"/>
            <a:ext cx="152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CA122780-29D7-4796-95BF-DA8AD947A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34FD152-AF49-46B7-AF41-9BC825C80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6" r="9091" b="24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F589B4C-3CA2-49DE-9E63-145FF5CB7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7D4F7C-6EAA-4D74-BDD3-6602D41F3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B11D41-504D-4822-8E12-3AD6AB8B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0737B0-486F-4613-88BB-AB8BBEE0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anchor="ctr">
            <a:normAutofit/>
          </a:bodyPr>
          <a:lstStyle/>
          <a:p>
            <a:r>
              <a:rPr lang="en-US" dirty="0"/>
              <a:t>What is Sociology?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20CBE-9DDA-4210-A24D-9A6D35A10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38399"/>
            <a:ext cx="3559009" cy="3953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latin typeface="Bernhard Modern Roman"/>
              </a:rPr>
              <a:t>Sociology is the study of relationships between people as they participate in interactions </a:t>
            </a:r>
            <a:r>
              <a:rPr lang="en-US" sz="2000" dirty="0">
                <a:solidFill>
                  <a:schemeClr val="bg1"/>
                </a:solidFill>
                <a:latin typeface="Bernhard Modern Roman"/>
              </a:rPr>
              <a:t>in groups ranging in size and intimacy, from dyads to families, organizations, communities, nations, and even globally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EBF0A-7262-4458-9F70-A9A72755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We are ready for you!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Come join our program.</a:t>
            </a:r>
            <a:br>
              <a:rPr lang="en-US" sz="5400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CFDAE1-CA00-476A-9A61-FAA20EC3E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Contact Information</a:t>
            </a:r>
          </a:p>
          <a:p>
            <a:pPr marL="0" indent="0" algn="ctr">
              <a:buNone/>
            </a:pPr>
            <a:b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Sociology Department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Beatty Hall 238-A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Loyola University Maryland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4501 N. Charles St.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Baltimore, MD 21210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Phone: 410-617-2742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Email: sociology@loyola.edu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33A1-7C88-4191-A425-B7B98743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Sociology?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7FEA5-BE13-49FC-9C3B-DEC63D9DF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40" y="1463742"/>
            <a:ext cx="7576217" cy="3678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>
                <a:latin typeface="Bernhard Modern Roman"/>
                <a:cs typeface="Times New Roman" panose="02020603050405020304" pitchFamily="18" charset="0"/>
              </a:rPr>
              <a:t>Sociology is an “imagination,” a way of seeing, a way of “connecting biography to history.”	</a:t>
            </a:r>
            <a:r>
              <a:rPr lang="en-US" sz="2800" i="1" dirty="0">
                <a:latin typeface="Bernhard Modern Roman"/>
              </a:rPr>
              <a:t>				        -- </a:t>
            </a:r>
            <a:r>
              <a:rPr lang="en-US" sz="2800" i="1" dirty="0">
                <a:latin typeface="Bernhard Modern Roman"/>
                <a:cs typeface="Times New Roman" panose="02020603050405020304" pitchFamily="18" charset="0"/>
              </a:rPr>
              <a:t>C. Wright Mills </a:t>
            </a:r>
          </a:p>
          <a:p>
            <a:pPr algn="ctr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93099-E7B9-4B62-B763-482EDB796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876" y="3726087"/>
            <a:ext cx="3659272" cy="2429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EFB39-E422-486C-9E39-C464F8264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842" y="2021305"/>
            <a:ext cx="3111800" cy="46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9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E15A9C-36C1-4AF9-826E-03AF17E3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is sociology?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203122-177D-4E89-9E57-C8D487723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3" y="649706"/>
            <a:ext cx="6930188" cy="4156294"/>
          </a:xfrm>
        </p:spPr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200" dirty="0">
                <a:solidFill>
                  <a:srgbClr val="292934"/>
                </a:solidFill>
                <a:latin typeface="Calibri" panose="020F0502020204030204" pitchFamily="34" charset="0"/>
              </a:rPr>
              <a:t>	“The fascination of sociology lies in the fact that its perspective makes us see in a new light the very world in which we have lived all our lives... It can be said that the first wisdom of sociology is this--</a:t>
            </a:r>
            <a:r>
              <a:rPr lang="en-US" sz="3200" b="1" i="1" dirty="0">
                <a:solidFill>
                  <a:srgbClr val="292934"/>
                </a:solidFill>
                <a:latin typeface="Calibri" panose="020F0502020204030204" pitchFamily="34" charset="0"/>
              </a:rPr>
              <a:t>things are not what they seem</a:t>
            </a:r>
            <a:r>
              <a:rPr lang="en-US" sz="3200" dirty="0">
                <a:solidFill>
                  <a:srgbClr val="292934"/>
                </a:solidFill>
                <a:latin typeface="Calibri" panose="020F0502020204030204" pitchFamily="34" charset="0"/>
              </a:rPr>
              <a:t>.”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200" dirty="0"/>
              <a:t>			-Peter Berger</a:t>
            </a:r>
            <a:endParaRPr lang="en-US" sz="3200" dirty="0">
              <a:solidFill>
                <a:srgbClr val="292934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							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D8009E-B637-470A-BA19-AE9B2A337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1026" name="Picture 2" descr="aerial view photography of group of people walking on gray and white pedestrian lane">
            <a:extLst>
              <a:ext uri="{FF2B5EF4-FFF2-40B4-BE49-F238E27FC236}">
                <a16:creationId xmlns:a16="http://schemas.microsoft.com/office/drawing/2014/main" id="{825784F8-219A-48F6-B519-BD85902C0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69" y="782053"/>
            <a:ext cx="2774711" cy="41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51D8-5578-4AB4-ADD0-FC6BDC2E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Why Sociology?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F9FA-1C93-4D87-94B7-F8F5113E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407776" cy="443487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ernhard Modern Roman" pitchFamily="18" charset="0"/>
              </a:rPr>
              <a:t>The most important problems of the 21st century will be social. How can we: </a:t>
            </a:r>
          </a:p>
          <a:p>
            <a:pPr lvl="1"/>
            <a:r>
              <a:rPr lang="en-US" sz="2200" dirty="0">
                <a:latin typeface="Bernhard Modern Roman" pitchFamily="18" charset="0"/>
              </a:rPr>
              <a:t>Avoid war and promote lasting peace?</a:t>
            </a:r>
          </a:p>
          <a:p>
            <a:pPr lvl="1"/>
            <a:r>
              <a:rPr lang="en-US" sz="2200" dirty="0">
                <a:latin typeface="Bernhard Modern Roman" pitchFamily="18" charset="0"/>
              </a:rPr>
              <a:t>Fight poverty and crime?</a:t>
            </a:r>
          </a:p>
          <a:p>
            <a:pPr lvl="1"/>
            <a:r>
              <a:rPr lang="en-US" sz="2200" dirty="0">
                <a:latin typeface="Bernhard Modern Roman" pitchFamily="18" charset="0"/>
              </a:rPr>
              <a:t>Advance democracy?</a:t>
            </a:r>
          </a:p>
          <a:p>
            <a:pPr lvl="1"/>
            <a:r>
              <a:rPr lang="en-US" sz="2200" dirty="0">
                <a:latin typeface="Bernhard Modern Roman" pitchFamily="18" charset="0"/>
              </a:rPr>
              <a:t>Minimize environmental destruction?</a:t>
            </a:r>
          </a:p>
          <a:p>
            <a:pPr lvl="1"/>
            <a:r>
              <a:rPr lang="en-US" sz="2200" dirty="0">
                <a:latin typeface="Bernhard Modern Roman" pitchFamily="18" charset="0"/>
              </a:rPr>
              <a:t>Advance civil and human rights?</a:t>
            </a:r>
          </a:p>
          <a:p>
            <a:r>
              <a:rPr lang="en-US" sz="2400" dirty="0">
                <a:latin typeface="Bernhard Modern Roman" pitchFamily="18" charset="0"/>
              </a:rPr>
              <a:t>Sociologists will be on the forefront in the search for answers </a:t>
            </a:r>
          </a:p>
        </p:txBody>
      </p:sp>
      <p:pic>
        <p:nvPicPr>
          <p:cNvPr id="3074" name="Picture 2" descr="long exposure photography of trees">
            <a:extLst>
              <a:ext uri="{FF2B5EF4-FFF2-40B4-BE49-F238E27FC236}">
                <a16:creationId xmlns:a16="http://schemas.microsoft.com/office/drawing/2014/main" id="{C82A2ACF-6C7E-44F9-8F4F-3DFF6DA4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57" y="2326470"/>
            <a:ext cx="2957709" cy="19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rds eye photography of building structure">
            <a:extLst>
              <a:ext uri="{FF2B5EF4-FFF2-40B4-BE49-F238E27FC236}">
                <a16:creationId xmlns:a16="http://schemas.microsoft.com/office/drawing/2014/main" id="{B05DFB73-14D7-4AEB-BE62-B7A6EF8B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95" y="4384183"/>
            <a:ext cx="3345113" cy="223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3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4AD35-661D-4BB5-AE28-B442C4F7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sociology?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BEDAA-A860-49DE-ADE0-E8336AF3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181225"/>
            <a:ext cx="6847064" cy="50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C000"/>
                </a:solidFill>
              </a:rPr>
              <a:t>It’s a terrific Interdisciplinary or Double Major combined with</a:t>
            </a:r>
            <a:r>
              <a:rPr lang="en-US" dirty="0"/>
              <a:t>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C2A4C0-D906-4256-80A4-8B480F0A2361}"/>
              </a:ext>
            </a:extLst>
          </p:cNvPr>
          <p:cNvSpPr/>
          <p:nvPr/>
        </p:nvSpPr>
        <p:spPr>
          <a:xfrm>
            <a:off x="581025" y="2946400"/>
            <a:ext cx="1981553" cy="835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Biology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90DDA7-2B57-4321-A134-1A84E2E30099}"/>
              </a:ext>
            </a:extLst>
          </p:cNvPr>
          <p:cNvSpPr/>
          <p:nvPr/>
        </p:nvSpPr>
        <p:spPr>
          <a:xfrm>
            <a:off x="2601735" y="2946400"/>
            <a:ext cx="1981554" cy="835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Psychology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405B59-FE14-4549-935B-86C5E71DBC8D}"/>
              </a:ext>
            </a:extLst>
          </p:cNvPr>
          <p:cNvSpPr/>
          <p:nvPr/>
        </p:nvSpPr>
        <p:spPr>
          <a:xfrm>
            <a:off x="4730045" y="2946400"/>
            <a:ext cx="1981554" cy="835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Political Science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05817E-11CB-45D2-97D8-A73219B460BD}"/>
              </a:ext>
            </a:extLst>
          </p:cNvPr>
          <p:cNvSpPr/>
          <p:nvPr/>
        </p:nvSpPr>
        <p:spPr>
          <a:xfrm>
            <a:off x="581025" y="4041422"/>
            <a:ext cx="1902531" cy="903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 Studies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7F93D2-3A82-4172-AA26-3F49B365E28F}"/>
              </a:ext>
            </a:extLst>
          </p:cNvPr>
          <p:cNvSpPr/>
          <p:nvPr/>
        </p:nvSpPr>
        <p:spPr>
          <a:xfrm>
            <a:off x="2601733" y="4041420"/>
            <a:ext cx="1981555" cy="903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Communication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6AC6A06-4B5C-4D2D-8A5D-141AD313E5F4}"/>
              </a:ext>
            </a:extLst>
          </p:cNvPr>
          <p:cNvSpPr/>
          <p:nvPr/>
        </p:nvSpPr>
        <p:spPr>
          <a:xfrm>
            <a:off x="4730043" y="4041420"/>
            <a:ext cx="1981555" cy="903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History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546C97-2ADB-4A65-AA8C-F879F5E5EA43}"/>
              </a:ext>
            </a:extLst>
          </p:cNvPr>
          <p:cNvSpPr/>
          <p:nvPr/>
        </p:nvSpPr>
        <p:spPr>
          <a:xfrm>
            <a:off x="581025" y="5204176"/>
            <a:ext cx="1902531" cy="903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56C630-7944-4388-B6C8-44EDCD463E1F}"/>
              </a:ext>
            </a:extLst>
          </p:cNvPr>
          <p:cNvSpPr/>
          <p:nvPr/>
        </p:nvSpPr>
        <p:spPr>
          <a:xfrm>
            <a:off x="2601733" y="5204173"/>
            <a:ext cx="1981555" cy="903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Speech Pathology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17A787-DBEC-47D0-8247-9F9A2FDF9180}"/>
              </a:ext>
            </a:extLst>
          </p:cNvPr>
          <p:cNvSpPr/>
          <p:nvPr/>
        </p:nvSpPr>
        <p:spPr>
          <a:xfrm>
            <a:off x="4730043" y="5204172"/>
            <a:ext cx="1981555" cy="903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Statistics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118A9E-979F-462B-9E63-D461FF580DBC}"/>
              </a:ext>
            </a:extLst>
          </p:cNvPr>
          <p:cNvSpPr/>
          <p:nvPr/>
        </p:nvSpPr>
        <p:spPr>
          <a:xfrm>
            <a:off x="6858354" y="2946400"/>
            <a:ext cx="1981554" cy="835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Languages</a:t>
            </a:r>
          </a:p>
        </p:txBody>
      </p:sp>
      <p:pic>
        <p:nvPicPr>
          <p:cNvPr id="2054" name="Picture 6" descr="Image result for images social forces graph">
            <a:extLst>
              <a:ext uri="{FF2B5EF4-FFF2-40B4-BE49-F238E27FC236}">
                <a16:creationId xmlns:a16="http://schemas.microsoft.com/office/drawing/2014/main" id="{867970EE-6713-4BBF-9C89-DA9BCE56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42" y="4041420"/>
            <a:ext cx="3466985" cy="23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000"/>
    </mc:Choice>
    <mc:Fallback xmlns="">
      <p:transition advClick="0" advTm="1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ED81-61BC-41CA-8620-F4F80335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Why study sociology?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72" name="Rectangle 61">
            <a:extLst>
              <a:ext uri="{FF2B5EF4-FFF2-40B4-BE49-F238E27FC236}">
                <a16:creationId xmlns:a16="http://schemas.microsoft.com/office/drawing/2014/main" id="{44CCC960-EBB0-4648-A189-5FEE0EE3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63BF9031-CC02-486D-A763-26D3010CB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Sociology is now a significant part of the MCAT - Studying sociology is important for students interested in medical fields.</a:t>
            </a:r>
          </a:p>
        </p:txBody>
      </p:sp>
      <p:pic>
        <p:nvPicPr>
          <p:cNvPr id="3074" name="Picture 2" descr="Image result for images social forces health graph">
            <a:extLst>
              <a:ext uri="{FF2B5EF4-FFF2-40B4-BE49-F238E27FC236}">
                <a16:creationId xmlns:a16="http://schemas.microsoft.com/office/drawing/2014/main" id="{4DD47316-E0AB-4D9B-A5DC-B8C9E3574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3" y="2324894"/>
            <a:ext cx="5113552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AF8EB4-B1BF-417A-B4E1-9300370C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 with a BA in Sociology?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A2EDF7-DED8-4AC6-9077-F66E28B34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35" y="2136651"/>
            <a:ext cx="5121777" cy="4277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Sociology majors pursue employment in many differing fields!  Such as …</a:t>
            </a:r>
            <a:endParaRPr lang="en-US" sz="2000" dirty="0"/>
          </a:p>
          <a:p>
            <a:pPr lvl="1">
              <a:buClr>
                <a:srgbClr val="8CB64A"/>
              </a:buClr>
            </a:pPr>
            <a:r>
              <a:rPr lang="en-US" sz="1800" dirty="0">
                <a:solidFill>
                  <a:srgbClr val="3D3D3D"/>
                </a:solidFill>
              </a:rPr>
              <a:t>Social research</a:t>
            </a:r>
          </a:p>
          <a:p>
            <a:pPr lvl="1">
              <a:buClr>
                <a:srgbClr val="8CB64A"/>
              </a:buClr>
            </a:pPr>
            <a:r>
              <a:rPr lang="en-US" sz="1800" dirty="0"/>
              <a:t>Teaching</a:t>
            </a:r>
            <a:endParaRPr lang="en-US" sz="1800" dirty="0">
              <a:solidFill>
                <a:srgbClr val="3D3D3D"/>
              </a:solidFill>
            </a:endParaRPr>
          </a:p>
          <a:p>
            <a:pPr lvl="1">
              <a:buClr>
                <a:srgbClr val="8CB64A"/>
              </a:buClr>
            </a:pPr>
            <a:r>
              <a:rPr lang="en-US" sz="1800" dirty="0">
                <a:solidFill>
                  <a:srgbClr val="3D3D3D"/>
                </a:solidFill>
              </a:rPr>
              <a:t>Policy analysis &amp; development</a:t>
            </a:r>
          </a:p>
          <a:p>
            <a:pPr lvl="1"/>
            <a:r>
              <a:rPr lang="en-US" sz="1800" dirty="0"/>
              <a:t>Legal Practice</a:t>
            </a:r>
          </a:p>
          <a:p>
            <a:pPr lvl="2"/>
            <a:r>
              <a:rPr lang="en-US" sz="1800" dirty="0"/>
              <a:t>Attorneys &amp; paralegals</a:t>
            </a:r>
          </a:p>
          <a:p>
            <a:pPr lvl="1">
              <a:buClr>
                <a:srgbClr val="8CB64A"/>
              </a:buClr>
            </a:pPr>
            <a:r>
              <a:rPr lang="en-US" sz="1800" dirty="0">
                <a:solidFill>
                  <a:srgbClr val="3D3D3D"/>
                </a:solidFill>
              </a:rPr>
              <a:t>Law </a:t>
            </a:r>
            <a:r>
              <a:rPr lang="en-US" sz="1800" dirty="0">
                <a:solidFill>
                  <a:schemeClr val="tx1"/>
                </a:solidFill>
              </a:rPr>
              <a:t>enforcement</a:t>
            </a:r>
          </a:p>
          <a:p>
            <a:pPr lvl="2">
              <a:buClr>
                <a:srgbClr val="8CB64A"/>
              </a:buClr>
            </a:pPr>
            <a:r>
              <a:rPr lang="en-US" sz="1800" dirty="0">
                <a:solidFill>
                  <a:srgbClr val="3D3D3D"/>
                </a:solidFill>
              </a:rPr>
              <a:t>Federal, state, and local </a:t>
            </a:r>
          </a:p>
          <a:p>
            <a:pPr marL="6300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89485-C2B8-4ECA-96DD-0FC1E2B1597B}"/>
              </a:ext>
            </a:extLst>
          </p:cNvPr>
          <p:cNvSpPr/>
          <p:nvPr/>
        </p:nvSpPr>
        <p:spPr>
          <a:xfrm>
            <a:off x="3600450" y="2850508"/>
            <a:ext cx="2495550" cy="311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Non-profit and for-profit management</a:t>
            </a: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Public relations</a:t>
            </a: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Human relations</a:t>
            </a: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Direct client services</a:t>
            </a: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Social work &amp; healthcare</a:t>
            </a:r>
          </a:p>
        </p:txBody>
      </p:sp>
      <p:pic>
        <p:nvPicPr>
          <p:cNvPr id="2050" name="Picture 2" descr="man writing on paper">
            <a:extLst>
              <a:ext uri="{FF2B5EF4-FFF2-40B4-BE49-F238E27FC236}">
                <a16:creationId xmlns:a16="http://schemas.microsoft.com/office/drawing/2014/main" id="{8CF351AE-4B0C-48EF-8AFC-215500D77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76" y="1912895"/>
            <a:ext cx="5121776" cy="34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man wearing academic regalia during daytime">
            <a:extLst>
              <a:ext uri="{FF2B5EF4-FFF2-40B4-BE49-F238E27FC236}">
                <a16:creationId xmlns:a16="http://schemas.microsoft.com/office/drawing/2014/main" id="{B058156B-412B-4AA9-9CAB-F7850C25A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65" y="4162061"/>
            <a:ext cx="3771900" cy="251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4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DA30B6DF3FB4DBBDC05B8D4BCEFFD" ma:contentTypeVersion="8" ma:contentTypeDescription="Create a new document." ma:contentTypeScope="" ma:versionID="6a7eca05a3f23952b70ace2f71daa47f">
  <xsd:schema xmlns:xsd="http://www.w3.org/2001/XMLSchema" xmlns:xs="http://www.w3.org/2001/XMLSchema" xmlns:p="http://schemas.microsoft.com/office/2006/metadata/properties" xmlns:ns2="d582b1cb-3896-4ca9-b680-8de80fe78ff7" xmlns:ns3="4c2ee665-8a2a-4ddf-9454-83cc2c189b4f" targetNamespace="http://schemas.microsoft.com/office/2006/metadata/properties" ma:root="true" ma:fieldsID="ecdf733c52b4070084de9ca46152e0bb" ns2:_="" ns3:_="">
    <xsd:import namespace="d582b1cb-3896-4ca9-b680-8de80fe78ff7"/>
    <xsd:import namespace="4c2ee665-8a2a-4ddf-9454-83cc2c189b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2b1cb-3896-4ca9-b680-8de80fe78f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ee665-8a2a-4ddf-9454-83cc2c189b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36CCC7-039A-4E1F-BEB0-8B0CBBFA72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5B06CD1-7A30-464E-97BA-D5C8510938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45BE06-AA59-41F5-86C2-DFE578F5CE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82b1cb-3896-4ca9-b680-8de80fe78ff7"/>
    <ds:schemaRef ds:uri="4c2ee665-8a2a-4ddf-9454-83cc2c189b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1623</Words>
  <Application>Microsoft Office PowerPoint</Application>
  <PresentationFormat>Widescreen</PresentationFormat>
  <Paragraphs>271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Dividend</vt:lpstr>
      <vt:lpstr>LOYOLA University Maryland </vt:lpstr>
      <vt:lpstr>What is Sociology?</vt:lpstr>
      <vt:lpstr>What is Sociology? </vt:lpstr>
      <vt:lpstr>What is Sociology? </vt:lpstr>
      <vt:lpstr>What is sociology?</vt:lpstr>
      <vt:lpstr>Why Sociology? </vt:lpstr>
      <vt:lpstr>Why sociology?</vt:lpstr>
      <vt:lpstr>Why study sociology? </vt:lpstr>
      <vt:lpstr>What can I do with a BA in Sociology? </vt:lpstr>
      <vt:lpstr>What can I do with a Bachelor’s Degree in Sociology? </vt:lpstr>
      <vt:lpstr>The Loyola University Advantage </vt:lpstr>
      <vt:lpstr>Sociology Faculty </vt:lpstr>
      <vt:lpstr>Sociology Faculty (Cont.) </vt:lpstr>
      <vt:lpstr>Loyola Sociology curriculum:  your introduction to the field </vt:lpstr>
      <vt:lpstr>Loyola sociology curriculum Beyond the introduction</vt:lpstr>
      <vt:lpstr>Research Methods &amp; Applied Skills </vt:lpstr>
      <vt:lpstr>Theory and practice</vt:lpstr>
      <vt:lpstr>Electives - U.S. Focused </vt:lpstr>
      <vt:lpstr>Electives - U.S. Focused</vt:lpstr>
      <vt:lpstr>Electives - International</vt:lpstr>
      <vt:lpstr>Topical Elective Seminars  for Juniors and Seniors</vt:lpstr>
      <vt:lpstr>Study Abroad expands your understanding of society! We encourage it!</vt:lpstr>
      <vt:lpstr>Sociology offers an internship each spring. Students benefit in many ways.</vt:lpstr>
      <vt:lpstr>Students secure placements in a range of areas</vt:lpstr>
      <vt:lpstr>Loyola Sociology faculty support student research</vt:lpstr>
      <vt:lpstr>Student Research </vt:lpstr>
      <vt:lpstr>Eastern Sociological Society 2020 Loyola Sociology student presenters</vt:lpstr>
      <vt:lpstr>Loyola Sociology Club: Annual events</vt:lpstr>
      <vt:lpstr>Our most talented students are invited to join Alpha Kappa Delta </vt:lpstr>
      <vt:lpstr>We are ready for you!  Come join our program.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LOYOLA University Maryland</dc:title>
  <dc:creator>Amanda Konradi</dc:creator>
  <cp:lastModifiedBy>Isabel Stevenson</cp:lastModifiedBy>
  <cp:revision>76</cp:revision>
  <cp:lastPrinted>2021-10-21T17:39:44Z</cp:lastPrinted>
  <dcterms:created xsi:type="dcterms:W3CDTF">2020-03-20T17:26:24Z</dcterms:created>
  <dcterms:modified xsi:type="dcterms:W3CDTF">2023-06-27T17:03:59Z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Dividend:8</vt:lpwstr>
  </property>
  <property fmtid="{D5CDD505-2E9C-101B-9397-08002B2CF9AE}" pid="3" name="ClassificationContentMarkingFooterText">
    <vt:lpwstr>Loyola University Maryland Internal Use Only</vt:lpwstr>
  </property>
  <property fmtid="{D5CDD505-2E9C-101B-9397-08002B2CF9AE}" pid="4" name="ContentTypeId">
    <vt:lpwstr>0x01010066DDA30B6DF3FB4DBBDC05B8D4BCEFFD</vt:lpwstr>
  </property>
  <property fmtid="{D5CDD505-2E9C-101B-9397-08002B2CF9AE}" pid="5" name="MSIP_Label_4f0fd62b-985d-4bd6-81b1-24a10586bedc_Enabled">
    <vt:lpwstr>true</vt:lpwstr>
  </property>
  <property fmtid="{D5CDD505-2E9C-101B-9397-08002B2CF9AE}" pid="6" name="MSIP_Label_4f0fd62b-985d-4bd6-81b1-24a10586bedc_SetDate">
    <vt:lpwstr>2023-06-27T16:48:22Z</vt:lpwstr>
  </property>
  <property fmtid="{D5CDD505-2E9C-101B-9397-08002B2CF9AE}" pid="7" name="MSIP_Label_4f0fd62b-985d-4bd6-81b1-24a10586bedc_Method">
    <vt:lpwstr>Privileged</vt:lpwstr>
  </property>
  <property fmtid="{D5CDD505-2E9C-101B-9397-08002B2CF9AE}" pid="8" name="MSIP_Label_4f0fd62b-985d-4bd6-81b1-24a10586bedc_Name">
    <vt:lpwstr>Public</vt:lpwstr>
  </property>
  <property fmtid="{D5CDD505-2E9C-101B-9397-08002B2CF9AE}" pid="9" name="MSIP_Label_4f0fd62b-985d-4bd6-81b1-24a10586bedc_SiteId">
    <vt:lpwstr>30ae0a8f-3cdf-44fd-af34-278bf639b85d</vt:lpwstr>
  </property>
  <property fmtid="{D5CDD505-2E9C-101B-9397-08002B2CF9AE}" pid="10" name="MSIP_Label_4f0fd62b-985d-4bd6-81b1-24a10586bedc_ActionId">
    <vt:lpwstr>f527aecb-c365-45de-a1c7-bde75deff0b0</vt:lpwstr>
  </property>
  <property fmtid="{D5CDD505-2E9C-101B-9397-08002B2CF9AE}" pid="11" name="MSIP_Label_4f0fd62b-985d-4bd6-81b1-24a10586bedc_ContentBits">
    <vt:lpwstr>0</vt:lpwstr>
  </property>
</Properties>
</file>