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FCC3-B7C8-4866-9A1F-13A4FDC0F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7C679-E9E4-4EC1-8933-7250AE704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C101-D7BD-4F97-ADF8-35210DC8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CB0F-EF2A-4E40-9508-5BF8E7A9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E1816-7EBC-40F9-AA57-B0889521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E089-1A4F-4B5C-A729-403D4D8C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0E0B-1F34-4836-AEA5-FB091534D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B88C0-839C-4DEF-8880-FD41BE99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3853-2075-4728-983A-3DF576FD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B743-3C8B-4172-9E20-A0CA74CB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3E283-EDF9-46B8-8B7B-17C0FDC61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FDFA4-3F63-4DF3-B5A6-0CEED24A9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B42BD-8A91-44DE-AAA3-4D6275AF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4B90-956B-4856-B1B2-81B3E341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8041D-AE2C-4FED-AA91-DE4FC999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84E5-9C0B-4FFD-AE27-D744FFE7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CB36-7A4D-48EC-8EE7-4CF3A6F81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B33B4-7CD2-4393-BF84-A05CEF62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FD343-2F1E-4C54-8266-E61378E5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2F5E-54BE-4920-A134-BB0A609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5CBF-195B-47D5-9040-1A77CA16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D03C3-117F-473A-B68D-80A6CE2F9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CA3E-E3BB-43F9-B03C-92B31224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960C8-12B5-4D00-8EBF-C1C3A636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D67BE-E907-46A0-9727-99D3765C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DD95-2E3A-4D7E-A145-35ACA22A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2303-F90F-41CF-9053-F1D5C9780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8311C-EE3E-4259-B86D-DF4C1D918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3E7CC-986F-4C88-8D80-D92EB87D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675C-E8E3-49F8-B375-235377A6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EC5A5-63A2-4C70-AC5B-CBB5BC31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7091-5A9B-404E-B79D-C076DD18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D6A49-2141-49F3-BF7D-C126F7D47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ECC12-5584-4091-AFCF-5570DF41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DF518-6900-447C-8E2B-3114AB3AB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04EA0-A004-4C62-A1F8-87B29A830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F31DBF-DFA8-485C-82E6-BE753F1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167FDD-B7F3-4302-BAB7-A36FBC36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CCA78-0A9F-4ABC-9974-6D16394C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B6E8-816C-4CDA-B4B1-FCE0F6DE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728B3-A085-4D41-B01F-430B020E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4C4A0-57DC-48F5-BE9C-BEF4E554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93E36-7669-486A-8B04-DDCD53FD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F0933-EE9D-466B-BF44-F47BE0CC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E94B-A975-4E0C-B86F-5B118F7C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3256B-A3B1-444D-9DE5-73A15D94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6DB1-B754-4CB1-B277-54958D3E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F4D6-69C9-4B39-AA92-054E9D21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F07BA-1C17-4A61-AFB9-010C2810D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D2DEB-D5C8-48D0-B6A3-56E9F070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855F8-F0AA-4659-8FA6-886EFA0E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4C22D-B4F2-45FF-B108-44BD8864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D627-9A39-4990-AC8E-8B7ADF45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F0E3E-BF1F-48B3-918C-CD0EA2C4D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4CEA0-4331-4ECC-979C-C2DC357A4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60BE-8356-4390-88D8-C517CA37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2AE55-C442-4F50-8307-B1111CB8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D4B24-29EF-4F14-8013-6E22302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E6410-E593-4210-B145-B59D548C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1DC0-933D-4C9F-902B-663A66286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6719-E217-4857-AFEC-9EF97F83E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FBFD-2A15-4F59-A3FB-70459715F3B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CACC-C47C-4F18-ADF8-D73651DEF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DA9-41A6-4307-A206-7E4934CAC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CC93-859B-4792-B758-E683741F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5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3790C-B9BF-46DD-B435-040FB0AF7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Mistakes on Tax Forms: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F469D-2FAB-4FF3-A462-18B0CEA5E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Missing signature.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Missing or incorrect social security number.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Any information that is knowingly false.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Contradictory withholding status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For example often students claim “exempt”, but also indicate a number of additional tax they want withheld (instructs us to withhold taxes).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Disclaimer: The material contained herein on the following slides is for informational purposes only and does not constitute tax advice.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6F95-69C4-42FF-90AF-349CCF71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640080"/>
            <a:ext cx="4599991" cy="3373086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5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W-4 2020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F796-CB4F-4D3D-816D-30F3408E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587" y="4325036"/>
            <a:ext cx="4204012" cy="656419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acceptable to turn into HR because there is a conflict. When claiming exempt, nothing else should be entered on any lines.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6CD4FBB-2660-472E-939F-98D6C96CB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63" y="640080"/>
            <a:ext cx="4778944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6F95-69C4-42FF-90AF-349CCF71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6"/>
            <a:ext cx="4084324" cy="3209460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5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W-4 2020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F796-CB4F-4D3D-816D-30F3408E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2" y="4293084"/>
            <a:ext cx="4204012" cy="5237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EXEMPT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06D55DE-3E81-4E20-BD5D-26057207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0" y="99684"/>
            <a:ext cx="6029528" cy="66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6F95-69C4-42FF-90AF-349CCF71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6"/>
            <a:ext cx="4084324" cy="3209460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5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W-4  2020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F796-CB4F-4D3D-816D-30F3408E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2" y="4293084"/>
            <a:ext cx="4204012" cy="799031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someone claims single and the rest is blank, this will result in the most taxes taken out.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63C29F4-1595-4151-8BA6-3CCEAF1F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41" y="65314"/>
            <a:ext cx="6149020" cy="67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6F95-69C4-42FF-90AF-349CCF71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6"/>
            <a:ext cx="4084324" cy="320946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5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MW507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F796-CB4F-4D3D-816D-30F3408E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2" y="4293084"/>
            <a:ext cx="4204012" cy="723530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claiming EXEMPT, all other lines should be blank.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77A0F2-7B84-4C0A-9A18-7F695A546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2" y="1352938"/>
            <a:ext cx="6652539" cy="42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6F95-69C4-42FF-90AF-349CCF71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2" y="794376"/>
            <a:ext cx="4084324" cy="320946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5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MW507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F796-CB4F-4D3D-816D-30F3408E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2" y="4293084"/>
            <a:ext cx="4204012" cy="5237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EXEMPT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CFE7EB95-A828-49BF-AB12-4C861198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51" y="1875427"/>
            <a:ext cx="6448452" cy="39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96F95-69C4-42FF-90AF-349CCF71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2" y="794376"/>
            <a:ext cx="4084324" cy="320946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540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MW507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9F796-CB4F-4D3D-816D-30F3408E9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2" y="4293084"/>
            <a:ext cx="4204012" cy="52378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exemptions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FEF0418C-1EA4-44AD-ABA2-1B8CBE7CC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632870"/>
            <a:ext cx="6509911" cy="41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Common Mistakes on Tax Forms:</vt:lpstr>
      <vt:lpstr>Example of INVALID W-4 2020 Form</vt:lpstr>
      <vt:lpstr>Example of VALID W-4 2020 Form</vt:lpstr>
      <vt:lpstr>Example of VALID W-4  2020 Form</vt:lpstr>
      <vt:lpstr>Example of INVALID  MW507 Form</vt:lpstr>
      <vt:lpstr>Example of VALID  MW507 Form</vt:lpstr>
      <vt:lpstr>Example of VALID  MW507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Mistakes on Tax Forms:</dc:title>
  <dc:creator>Shannon Bailey-Puller</dc:creator>
  <cp:lastModifiedBy>Shannon Bailey-Puller</cp:lastModifiedBy>
  <cp:revision>6</cp:revision>
  <dcterms:created xsi:type="dcterms:W3CDTF">2020-01-30T16:13:52Z</dcterms:created>
  <dcterms:modified xsi:type="dcterms:W3CDTF">2020-01-30T21:06:05Z</dcterms:modified>
</cp:coreProperties>
</file>