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4"/>
  </p:sldMasterIdLst>
  <p:notesMasterIdLst>
    <p:notesMasterId r:id="rId14"/>
  </p:notesMasterIdLst>
  <p:sldIdLst>
    <p:sldId id="274" r:id="rId5"/>
    <p:sldId id="266" r:id="rId6"/>
    <p:sldId id="275" r:id="rId7"/>
    <p:sldId id="267" r:id="rId8"/>
    <p:sldId id="268" r:id="rId9"/>
    <p:sldId id="269" r:id="rId10"/>
    <p:sldId id="270" r:id="rId11"/>
    <p:sldId id="273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64"/>
    <a:srgbClr val="003D34"/>
    <a:srgbClr val="C1E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2"/>
    <p:restoredTop sz="94658"/>
  </p:normalViewPr>
  <p:slideViewPr>
    <p:cSldViewPr snapToGrid="0">
      <p:cViewPr varScale="1">
        <p:scale>
          <a:sx n="116" d="100"/>
          <a:sy n="116" d="100"/>
        </p:scale>
        <p:origin x="12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C6100-4559-DD40-8F55-2FF55A98589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4BD66-C585-5847-8CAE-31D21DA9B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05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Loyola-Shield-RGB-Green-Rev-85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Half-RGB-LoyolaGreen-85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Loyola-Monogram-RGB-Green-85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Users/mkleary/Desktop/Brand/Powerpoint/Spark-Half-RGB-LoyolaGreen-85.png" TargetMode="Externa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file:////Users/mkleary/Desktop/Brand/Brand%20Art/Shapes/Final%20for%20Apollo/Moved%20To%20Be%20More/05%20PNG%20-%20Digital%20-%20RGB/MovedToBeMore-RGB-1Line_White.png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8B6452-3600-3BEB-C029-CEBE8BD662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192D75B-0A40-E6A7-8B9B-F5F71EE5C49E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rcRect t="20739" r="10724" b="6255"/>
          <a:stretch>
            <a:fillRect/>
          </a:stretch>
        </p:blipFill>
        <p:spPr>
          <a:xfrm>
            <a:off x="5299033" y="0"/>
            <a:ext cx="689296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648B768-B085-882D-DE60-F594B5D401E5}"/>
              </a:ext>
            </a:extLst>
          </p:cNvPr>
          <p:cNvSpPr/>
          <p:nvPr userDrawn="1"/>
        </p:nvSpPr>
        <p:spPr>
          <a:xfrm>
            <a:off x="0" y="1458838"/>
            <a:ext cx="12192000" cy="1532661"/>
          </a:xfrm>
          <a:prstGeom prst="rect">
            <a:avLst/>
          </a:prstGeom>
          <a:solidFill>
            <a:schemeClr val="bg2">
              <a:alpha val="84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7FC75-209F-9D26-57AC-9FB6416F2E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15092" y="1683481"/>
            <a:ext cx="9321679" cy="1083374"/>
          </a:xfrm>
        </p:spPr>
        <p:txBody>
          <a:bodyPr wrap="square" anchor="ctr">
            <a:spAutoFit/>
          </a:bodyPr>
          <a:lstStyle>
            <a:lvl1pPr algn="l">
              <a:lnSpc>
                <a:spcPct val="80000"/>
              </a:lnSpc>
              <a:defRPr sz="4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of the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48DD0-B63A-BBFB-2F76-CF4D58E38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5092" y="3291439"/>
            <a:ext cx="9352907" cy="86833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F6BD4-7D7A-F810-D71D-C599F66D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15092" y="791580"/>
            <a:ext cx="3225679" cy="36512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600" dirty="0"/>
              <a:t>Date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1974D4-5312-EB44-4754-43C0070E49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10476" y="5213326"/>
            <a:ext cx="3314422" cy="983969"/>
          </a:xfrm>
          <a:prstGeom prst="rect">
            <a:avLst/>
          </a:prstGeom>
        </p:spPr>
      </p:pic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2980CC8-FFE3-3107-793F-66834F63A4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5092" y="4592351"/>
            <a:ext cx="4954588" cy="221599"/>
          </a:xfrm>
        </p:spPr>
        <p:txBody>
          <a:bodyPr>
            <a:spAutoFit/>
          </a:bodyPr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Department Name</a:t>
            </a:r>
          </a:p>
        </p:txBody>
      </p:sp>
    </p:spTree>
    <p:extLst>
      <p:ext uri="{BB962C8B-B14F-4D97-AF65-F5344CB8AC3E}">
        <p14:creationId xmlns:p14="http://schemas.microsoft.com/office/powerpoint/2010/main" val="304884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A9C2FC-5F31-0B8D-597E-7627295D43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562AD-0946-2E0A-CF8C-DC072D441D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30879" y="2059269"/>
            <a:ext cx="6488848" cy="1329595"/>
          </a:xfrm>
        </p:spPr>
        <p:txBody>
          <a:bodyPr wrap="square" anchor="ctr">
            <a:sp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Slide with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244D6-21BC-51C1-093D-3EDA59C1DC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30876" y="3679235"/>
            <a:ext cx="6488849" cy="90751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can go here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7B7AA7-E0C1-FBD8-A7CE-EE3B995BCF97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3902546" y="1897460"/>
            <a:ext cx="826605" cy="1653209"/>
          </a:xfrm>
          <a:prstGeom prst="rect">
            <a:avLst/>
          </a:prstGeom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1988C31-14B1-DC39-0B2D-1FB548AA596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389357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2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591AE7-DCD1-A305-7F9C-AA98D707A1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19539BB-2EF5-4A70-D974-8126AD9CB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6606" y="2405315"/>
            <a:ext cx="7221538" cy="664797"/>
          </a:xfrm>
        </p:spPr>
        <p:txBody>
          <a:bodyPr wrap="square" anchor="ctr">
            <a:sp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Slide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727F0B5-5485-41EA-64C1-41FEA0F6FB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36604" y="3679235"/>
            <a:ext cx="7221540" cy="90751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can go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26C032-6A92-6CB3-9451-D3233B44BE19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9228137" y="576118"/>
            <a:ext cx="1892300" cy="24083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02EA7D-CAA6-579A-A6AE-73D7D221AB9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0" y="1911108"/>
            <a:ext cx="826605" cy="165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0DAC-8213-22D3-2BC3-8A07D2EC83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3D34"/>
                </a:solidFill>
              </a:defRPr>
            </a:lvl1pPr>
          </a:lstStyle>
          <a:p>
            <a:r>
              <a:rPr lang="en-US" dirty="0"/>
              <a:t>One column text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ADB20-2B0B-8C6D-F0A0-D21129581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54298"/>
          </a:xfrm>
        </p:spPr>
        <p:txBody>
          <a:bodyPr/>
          <a:lstStyle>
            <a:lvl1pPr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082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8DF5-DB0A-DE3C-9CEA-5F4A93A8A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3D34"/>
                </a:solidFill>
              </a:defRPr>
            </a:lvl1pPr>
          </a:lstStyle>
          <a:p>
            <a:r>
              <a:rPr lang="en-US" dirty="0"/>
              <a:t>Two Column Text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C1103-07DD-A155-E78B-ABB3BF6E056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657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16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1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EAB8A5-EF54-53F6-A845-FF4FD1D35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885024"/>
          </a:xfrm>
        </p:spPr>
        <p:txBody>
          <a:bodyPr/>
          <a:lstStyle>
            <a:lvl1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1528AC-A7A6-78B6-4416-425DD219EC1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657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16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2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CEB94B-5F92-77A9-EC22-65450BB79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885024"/>
          </a:xfrm>
        </p:spPr>
        <p:txBody>
          <a:bodyPr/>
          <a:lstStyle>
            <a:lvl1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1632291-2137-76EE-492B-ADDDE6C861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91AD83-CFFC-1356-3B63-3307A13F8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429349"/>
            <a:ext cx="9448799" cy="747897"/>
          </a:xfrm>
        </p:spPr>
        <p:txBody>
          <a:bodyPr wrap="square" anchor="ctr">
            <a:sp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5337539-C8FC-E4B1-01AC-AFE878D7298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1601" y="3165887"/>
            <a:ext cx="9448799" cy="907514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CTA or URL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83E2EC5-96D3-4EAF-461F-F0AA0850953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71600" y="4609298"/>
            <a:ext cx="9448799" cy="249299"/>
          </a:xfrm>
        </p:spPr>
        <p:txBody>
          <a:bodyPr>
            <a:sp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 Names</a:t>
            </a:r>
          </a:p>
        </p:txBody>
      </p:sp>
    </p:spTree>
    <p:extLst>
      <p:ext uri="{BB962C8B-B14F-4D97-AF65-F5344CB8AC3E}">
        <p14:creationId xmlns:p14="http://schemas.microsoft.com/office/powerpoint/2010/main" val="246817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03383D-C32A-15CF-31EA-F1474954F7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67EA018-2259-D1CF-2A3D-D672FB3BA8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85577" y="1692420"/>
            <a:ext cx="3420846" cy="23886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39CA47-0BD7-0861-B361-AC3EA41C3CA6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4661605" y="4889152"/>
            <a:ext cx="2868789" cy="30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5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63F29-AEC6-FEBA-90BA-296226ABF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CF5D9-A625-3934-A753-4AADA05D8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077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2AE33-668D-1B93-D21E-99E0D657B368}"/>
              </a:ext>
            </a:extLst>
          </p:cNvPr>
          <p:cNvSpPr/>
          <p:nvPr userDrawn="1"/>
        </p:nvSpPr>
        <p:spPr>
          <a:xfrm>
            <a:off x="0" y="5890161"/>
            <a:ext cx="12192000" cy="967839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E11EBC-F19A-7A51-BACD-7269CE2B0F4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38200" y="6100120"/>
            <a:ext cx="1845623" cy="547919"/>
          </a:xfrm>
          <a:prstGeom prst="rect">
            <a:avLst/>
          </a:prstGeom>
        </p:spPr>
      </p:pic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127C45C0-21D0-EC13-CF80-6AB5A952ECCD}"/>
              </a:ext>
            </a:extLst>
          </p:cNvPr>
          <p:cNvSpPr txBox="1">
            <a:spLocks/>
          </p:cNvSpPr>
          <p:nvPr userDrawn="1"/>
        </p:nvSpPr>
        <p:spPr>
          <a:xfrm>
            <a:off x="8610600" y="6191516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272A81-B6ED-D742-AE8F-A843E1FDC0B0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28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  <p:sldLayoutId id="2147483652" r:id="rId4"/>
    <p:sldLayoutId id="2147483655" r:id="rId5"/>
    <p:sldLayoutId id="2147483656" r:id="rId6"/>
    <p:sldLayoutId id="214748365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yola.edu/department/marketing-communications/" TargetMode="External"/><Relationship Id="rId2" Type="http://schemas.openxmlformats.org/officeDocument/2006/relationships/hyperlink" Target="https://www.loyola.edu/about/brand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loyola.edu/about/accessibility.html" TargetMode="External"/><Relationship Id="rId4" Type="http://schemas.openxmlformats.org/officeDocument/2006/relationships/hyperlink" Target="https://www.loyola.edu/about/brand/colors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6D3A0-5EB0-B8AA-841C-72E504B4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39F6A-3870-FA5E-6DD7-8DDD8D19D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 Slides</a:t>
            </a:r>
          </a:p>
          <a:p>
            <a:pPr lvl="1"/>
            <a:r>
              <a:rPr lang="en-US" dirty="0"/>
              <a:t>Layout examples are available below. You can use these as a base for your presentation.</a:t>
            </a:r>
          </a:p>
          <a:p>
            <a:pPr lvl="1"/>
            <a:r>
              <a:rPr lang="en-US" dirty="0"/>
              <a:t>Add additional slides by going to Insert &gt; New Slide dropdown menu.</a:t>
            </a:r>
          </a:p>
          <a:p>
            <a:pPr lvl="1"/>
            <a:endParaRPr lang="en-US" dirty="0"/>
          </a:p>
          <a:p>
            <a:r>
              <a:rPr lang="en-US" dirty="0"/>
              <a:t>Branding &amp; Accessibility</a:t>
            </a:r>
          </a:p>
          <a:p>
            <a:pPr lvl="1"/>
            <a:r>
              <a:rPr lang="en-US" dirty="0"/>
              <a:t>Use the approved alternative fonts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 </a:t>
            </a:r>
            <a:r>
              <a:rPr lang="en-US" dirty="0"/>
              <a:t>and </a:t>
            </a:r>
            <a:r>
              <a:rPr lang="en-US" b="1" dirty="0"/>
              <a:t>Arial</a:t>
            </a:r>
          </a:p>
          <a:p>
            <a:pPr lvl="1"/>
            <a:r>
              <a:rPr lang="en-US" dirty="0"/>
              <a:t>Add alternative text to all images</a:t>
            </a:r>
          </a:p>
          <a:p>
            <a:pPr lvl="1"/>
            <a:r>
              <a:rPr lang="en-US" dirty="0"/>
              <a:t>Refer to the </a:t>
            </a:r>
            <a:r>
              <a:rPr lang="en-US" dirty="0">
                <a:hlinkClick r:id="rId2" tooltip="https://www.loyola.edu/about/brand"/>
              </a:rPr>
              <a:t>Brand Guide</a:t>
            </a:r>
            <a:r>
              <a:rPr lang="en-US" dirty="0"/>
              <a:t> site or reach out to </a:t>
            </a:r>
            <a:r>
              <a:rPr lang="en-US" dirty="0">
                <a:hlinkClick r:id="rId3" tooltip="https://www.loyola.edu/department/marketing-communications/"/>
              </a:rPr>
              <a:t>MarComm</a:t>
            </a:r>
            <a:r>
              <a:rPr lang="en-US" dirty="0"/>
              <a:t> for brand expertise and guidance on our </a:t>
            </a:r>
            <a:r>
              <a:rPr lang="en-US" dirty="0">
                <a:hlinkClick r:id="rId4" tooltip="https://www.loyola.edu/about/brand/colors.html"/>
              </a:rPr>
              <a:t>colors and color contrast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Refer to Loyola's </a:t>
            </a:r>
            <a:r>
              <a:rPr lang="en-US" dirty="0">
                <a:hlinkClick r:id="rId5" tooltip="https://www.loyola.edu/about/accessibility.html"/>
              </a:rPr>
              <a:t>Web Accessibility</a:t>
            </a:r>
            <a:r>
              <a:rPr lang="en-US" dirty="0"/>
              <a:t> page for accessibility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439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AEDF6-5EA0-34E7-D25B-1FB8837C0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5092" y="1954324"/>
            <a:ext cx="9321679" cy="541687"/>
          </a:xfrm>
        </p:spPr>
        <p:txBody>
          <a:bodyPr/>
          <a:lstStyle/>
          <a:p>
            <a:r>
              <a:rPr lang="en-US" dirty="0"/>
              <a:t>Example of Presentation 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3C392C-E73C-4B46-2778-2D938C434E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Subhead can go here</a:t>
            </a:r>
          </a:p>
        </p:txBody>
      </p:sp>
    </p:spTree>
    <p:extLst>
      <p:ext uri="{BB962C8B-B14F-4D97-AF65-F5344CB8AC3E}">
        <p14:creationId xmlns:p14="http://schemas.microsoft.com/office/powerpoint/2010/main" val="3511761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275DA-D4ED-6F56-C48B-1A625FC3B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5092" y="1954324"/>
            <a:ext cx="9321679" cy="541687"/>
          </a:xfrm>
        </p:spPr>
        <p:txBody>
          <a:bodyPr/>
          <a:lstStyle/>
          <a:p>
            <a:r>
              <a:rPr lang="en-US" dirty="0"/>
              <a:t>Example of Presentation 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F5FCD0-EFE0-1181-08E0-9F7C8C8E4B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can go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FF41EB-7DD5-2BE0-E8F9-841F989F95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Department Name</a:t>
            </a:r>
          </a:p>
        </p:txBody>
      </p:sp>
    </p:spTree>
    <p:extLst>
      <p:ext uri="{BB962C8B-B14F-4D97-AF65-F5344CB8AC3E}">
        <p14:creationId xmlns:p14="http://schemas.microsoft.com/office/powerpoint/2010/main" val="148194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79364-781A-DACB-9DDA-575EAF19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8603" y="2059269"/>
            <a:ext cx="6488848" cy="1329595"/>
          </a:xfrm>
        </p:spPr>
        <p:txBody>
          <a:bodyPr/>
          <a:lstStyle/>
          <a:p>
            <a:r>
              <a:rPr lang="en-US" dirty="0"/>
              <a:t>Section Break Title Slide with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B78FDA-88F8-8036-CC28-BFC75DDC08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can go here</a:t>
            </a:r>
          </a:p>
        </p:txBody>
      </p:sp>
      <p:pic>
        <p:nvPicPr>
          <p:cNvPr id="6" name="Picture Placeholder 5" descr="The Humanities building on Loyola’s quad is an iconic building on campus">
            <a:extLst>
              <a:ext uri="{FF2B5EF4-FFF2-40B4-BE49-F238E27FC236}">
                <a16:creationId xmlns:a16="http://schemas.microsoft.com/office/drawing/2014/main" id="{D3BBC5F1-3EDB-1B20-5558-89A46862CEE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40621" r="21453"/>
          <a:stretch>
            <a:fillRect/>
          </a:stretch>
        </p:blipFill>
        <p:spPr>
          <a:xfrm>
            <a:off x="0" y="0"/>
            <a:ext cx="3893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6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5017-9B30-5B56-28DA-CD0177F03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Break 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09653-5B5E-9AA6-8D06-39367C01ED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can go here</a:t>
            </a:r>
          </a:p>
        </p:txBody>
      </p:sp>
    </p:spTree>
    <p:extLst>
      <p:ext uri="{BB962C8B-B14F-4D97-AF65-F5344CB8AC3E}">
        <p14:creationId xmlns:p14="http://schemas.microsoft.com/office/powerpoint/2010/main" val="589239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F6886-0ADB-ABAC-7098-2FF32E4E2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Text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722CB-FF35-F13C-CC22-05D4646E4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3919489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CBFE5-7A42-9F69-92E3-86479202C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Text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BC79D-4749-8138-35EC-6A92FAD44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Column 1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F42C8D-71C5-16D7-BB94-90180BB3C7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r>
              <a:rPr lang="en-US" dirty="0"/>
              <a:t>Bullet point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5844BF-3C1D-62B8-0DDD-2BE29CDB8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Column 2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2334EA-6576-0913-1615-081020004C6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r>
              <a:rPr lang="en-US" dirty="0"/>
              <a:t>Bullet point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336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4AFC9-CF22-B2E0-3834-ECF80A409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AE942-B39B-801E-3B96-6B523D4765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D6019-12BE-55F6-47FB-3BFFC27CE7F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371600" y="4609298"/>
            <a:ext cx="9448799" cy="1004378"/>
          </a:xfrm>
        </p:spPr>
        <p:txBody>
          <a:bodyPr/>
          <a:lstStyle/>
          <a:p>
            <a:r>
              <a:rPr lang="en-US" dirty="0"/>
              <a:t>Presenter Name</a:t>
            </a:r>
          </a:p>
          <a:p>
            <a:r>
              <a:rPr lang="en-US" dirty="0"/>
              <a:t>Presenter Department</a:t>
            </a:r>
          </a:p>
          <a:p>
            <a:r>
              <a:rPr lang="en-US" dirty="0"/>
              <a:t>Contact Info</a:t>
            </a:r>
          </a:p>
        </p:txBody>
      </p:sp>
    </p:spTree>
    <p:extLst>
      <p:ext uri="{BB962C8B-B14F-4D97-AF65-F5344CB8AC3E}">
        <p14:creationId xmlns:p14="http://schemas.microsoft.com/office/powerpoint/2010/main" val="236689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095045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oyola Maryland">
      <a:dk1>
        <a:srgbClr val="000000"/>
      </a:dk1>
      <a:lt1>
        <a:srgbClr val="FFFFFF"/>
      </a:lt1>
      <a:dk2>
        <a:srgbClr val="003D33"/>
      </a:dk2>
      <a:lt2>
        <a:srgbClr val="E8E8E8"/>
      </a:lt2>
      <a:accent1>
        <a:srgbClr val="003D33"/>
      </a:accent1>
      <a:accent2>
        <a:srgbClr val="009163"/>
      </a:accent2>
      <a:accent3>
        <a:srgbClr val="C1EDDE"/>
      </a:accent3>
      <a:accent4>
        <a:srgbClr val="D2D2D2"/>
      </a:accent4>
      <a:accent5>
        <a:srgbClr val="09AA6C"/>
      </a:accent5>
      <a:accent6>
        <a:srgbClr val="E6A8C3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-Shield-V1" id="{2472A106-D417-9541-930F-E6C89E4C1AF5}" vid="{2F787F45-8326-F346-9415-E2C1358CF6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0D318756C332409E778EC4CD033278" ma:contentTypeVersion="18" ma:contentTypeDescription="Create a new document." ma:contentTypeScope="" ma:versionID="649575df2eff8dd0407ad5b2bb6b2fc2">
  <xsd:schema xmlns:xsd="http://www.w3.org/2001/XMLSchema" xmlns:xs="http://www.w3.org/2001/XMLSchema" xmlns:p="http://schemas.microsoft.com/office/2006/metadata/properties" xmlns:ns2="3742b8e2-ff7a-4afb-993f-e43f1c065a8a" xmlns:ns3="7221e530-d3f2-46fd-b61b-4b98be90f8e9" targetNamespace="http://schemas.microsoft.com/office/2006/metadata/properties" ma:root="true" ma:fieldsID="433dcadfc28ab334a1d96f9286079c62" ns2:_="" ns3:_="">
    <xsd:import namespace="3742b8e2-ff7a-4afb-993f-e43f1c065a8a"/>
    <xsd:import namespace="7221e530-d3f2-46fd-b61b-4b98be90f8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2b8e2-ff7a-4afb-993f-e43f1c065a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70c208-9045-4890-9406-2594c6b9c8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1e530-d3f2-46fd-b61b-4b98be90f8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361f1f4-6566-43f8-a2aa-0833ec0d1bde}" ma:internalName="TaxCatchAll" ma:showField="CatchAllData" ma:web="7221e530-d3f2-46fd-b61b-4b98be90f8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42b8e2-ff7a-4afb-993f-e43f1c065a8a">
      <Terms xmlns="http://schemas.microsoft.com/office/infopath/2007/PartnerControls"/>
    </lcf76f155ced4ddcb4097134ff3c332f>
    <TaxCatchAll xmlns="7221e530-d3f2-46fd-b61b-4b98be90f8e9" xsi:nil="true"/>
  </documentManagement>
</p:properties>
</file>

<file path=customXml/itemProps1.xml><?xml version="1.0" encoding="utf-8"?>
<ds:datastoreItem xmlns:ds="http://schemas.openxmlformats.org/officeDocument/2006/customXml" ds:itemID="{0BD327D8-717D-426F-A735-0515AAC889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B1166A-4835-4B75-BFE5-C84CB3D45A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42b8e2-ff7a-4afb-993f-e43f1c065a8a"/>
    <ds:schemaRef ds:uri="7221e530-d3f2-46fd-b61b-4b98be90f8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8955C0-F071-46A3-BE05-FF24CD91B240}">
  <ds:schemaRefs>
    <ds:schemaRef ds:uri="http://schemas.microsoft.com/office/2006/metadata/properties"/>
    <ds:schemaRef ds:uri="http://schemas.microsoft.com/office/infopath/2007/PartnerControls"/>
    <ds:schemaRef ds:uri="3742b8e2-ff7a-4afb-993f-e43f1c065a8a"/>
    <ds:schemaRef ds:uri="7221e530-d3f2-46fd-b61b-4b98be90f8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3770</TotalTime>
  <Words>171</Words>
  <Application>Microsoft Office PowerPoint</Application>
  <PresentationFormat>Widescreen</PresentationFormat>
  <Paragraphs>34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Custom Design</vt:lpstr>
      <vt:lpstr>How to Use this Template</vt:lpstr>
      <vt:lpstr>Example of Presentation Title Slide</vt:lpstr>
      <vt:lpstr>Example of Presentation Title Slide</vt:lpstr>
      <vt:lpstr>Section Break Title Slide with Image</vt:lpstr>
      <vt:lpstr>Section Break Title Slide</vt:lpstr>
      <vt:lpstr>One Column Text Slide</vt:lpstr>
      <vt:lpstr>Two Column Text Slide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Malia Leary</dc:creator>
  <cp:lastModifiedBy>Malia Leary</cp:lastModifiedBy>
  <cp:revision>15</cp:revision>
  <dcterms:created xsi:type="dcterms:W3CDTF">2026-08-17T18:34:05Z</dcterms:created>
  <dcterms:modified xsi:type="dcterms:W3CDTF">2026-08-20T21:38:35Z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0x010100C80D318756C332409E778EC4CD033278</vt:lpwstr>
  </property>
</Properties>
</file>