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64"/>
    <a:srgbClr val="003D34"/>
    <a:srgbClr val="C1E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65"/>
    <p:restoredTop sz="94658"/>
  </p:normalViewPr>
  <p:slideViewPr>
    <p:cSldViewPr snapToGrid="0">
      <p:cViewPr varScale="1">
        <p:scale>
          <a:sx n="116" d="100"/>
          <a:sy n="116" d="100"/>
        </p:scale>
        <p:origin x="10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C6100-4559-DD40-8F55-2FF55A98589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4BD66-C585-5847-8CAE-31D21DA9B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05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Half-RGB-Sprout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Half-RGB-Sprout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Users/mkleary/Desktop/Brand/Powerpoint/Spark-Quarter-RGB-Sprout.png" TargetMode="Externa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file:////Users/mkleary/Desktop/Brand/Powerpoint/Spark-Quarter-RGB-Sprout.png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file:////Users/mkleary/Desktop/Brand/Brand%20Art/Shapes/Final%20for%20Apollo/Moved%20To%20Be%20More/05%20PNG%20-%20Digital%20-%20RGB/MovedToBeMore-RGB-1Line_White.png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8B6452-3600-3BEB-C029-CEBE8BD662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7FC75-209F-9D26-57AC-9FB6416F2E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28800" y="1876615"/>
            <a:ext cx="8839200" cy="1218795"/>
          </a:xfrm>
        </p:spPr>
        <p:txBody>
          <a:bodyPr anchor="ctr">
            <a:spAutoFit/>
          </a:bodyPr>
          <a:lstStyle>
            <a:lvl1pPr algn="l">
              <a:defRPr sz="44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of the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48DD0-B63A-BBFB-2F76-CF4D58E38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8" y="3566651"/>
            <a:ext cx="8839201" cy="868336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C1EED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F6BD4-7D7A-F810-D71D-C599F66D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97571" y="1004862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4EAAE1C-076F-7FC2-725C-06A14A54A1C2}"/>
              </a:ext>
            </a:extLst>
          </p:cNvPr>
          <p:cNvSpPr/>
          <p:nvPr userDrawn="1"/>
        </p:nvSpPr>
        <p:spPr>
          <a:xfrm rot="5400000">
            <a:off x="4798102" y="-535897"/>
            <a:ext cx="7393897" cy="7393897"/>
          </a:xfrm>
          <a:prstGeom prst="arc">
            <a:avLst/>
          </a:prstGeom>
          <a:ln w="22225">
            <a:solidFill>
              <a:srgbClr val="0091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CF8D833-B70E-7EDA-E6C9-547CC7012BFD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1" y="945774"/>
            <a:ext cx="1540239" cy="30804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51974D4-5312-EB44-4754-43C0070E49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28797" y="5055183"/>
            <a:ext cx="3314422" cy="983969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91FDF3EE-1017-1177-28B0-EB64F6004323}"/>
              </a:ext>
            </a:extLst>
          </p:cNvPr>
          <p:cNvSpPr txBox="1">
            <a:spLocks/>
          </p:cNvSpPr>
          <p:nvPr userDrawn="1"/>
        </p:nvSpPr>
        <p:spPr>
          <a:xfrm>
            <a:off x="5622355" y="5361143"/>
            <a:ext cx="4318966" cy="37204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C1EED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Department Name</a:t>
            </a:r>
          </a:p>
        </p:txBody>
      </p:sp>
    </p:spTree>
    <p:extLst>
      <p:ext uri="{BB962C8B-B14F-4D97-AF65-F5344CB8AC3E}">
        <p14:creationId xmlns:p14="http://schemas.microsoft.com/office/powerpoint/2010/main" val="304884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A9C2FC-5F31-0B8D-597E-7627295D43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562AD-0946-2E0A-CF8C-DC072D441D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8194" y="1819543"/>
            <a:ext cx="6259255" cy="1218795"/>
          </a:xfrm>
        </p:spPr>
        <p:txBody>
          <a:bodyPr anchor="ctr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Slide with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244D6-21BC-51C1-093D-3EDA59C1DC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88194" y="3679235"/>
            <a:ext cx="6259256" cy="907514"/>
          </a:xfrm>
        </p:spPr>
        <p:txBody>
          <a:bodyPr/>
          <a:lstStyle>
            <a:lvl1pPr marL="0" indent="0">
              <a:buNone/>
              <a:defRPr sz="2400">
                <a:solidFill>
                  <a:srgbClr val="C1EED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can go here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1988C31-14B1-DC39-0B2D-1FB548AA596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389357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91C9AB-6A0A-D457-4D02-62AB2DF8E04E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3893574" y="1569309"/>
            <a:ext cx="859631" cy="17192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84D077-2D10-0A7A-5487-6D9CA1B4A6B2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9424218" y="4090219"/>
            <a:ext cx="2767781" cy="276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2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0E89980-F57C-AD57-89D5-76DE1BCCD56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3921498-BE92-B506-0257-646803F02D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4620" y="2124241"/>
            <a:ext cx="9248791" cy="609398"/>
          </a:xfrm>
        </p:spPr>
        <p:txBody>
          <a:bodyPr wrap="square" anchor="ctr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Slide with Image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2D46157-15B7-4240-1734-25BA0AC74D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4619" y="3679235"/>
            <a:ext cx="9248791" cy="907514"/>
          </a:xfrm>
        </p:spPr>
        <p:txBody>
          <a:bodyPr/>
          <a:lstStyle>
            <a:lvl1pPr marL="0" indent="0">
              <a:buNone/>
              <a:defRPr sz="2400">
                <a:solidFill>
                  <a:srgbClr val="C1EED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can go here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48D493-F4F9-1DAD-77D3-B54CDCB48E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69309"/>
            <a:ext cx="859631" cy="17192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7424662-9F79-F6B5-7A87-D4914C35E8C8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9424218" y="4090219"/>
            <a:ext cx="2767781" cy="276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0DAC-8213-22D3-2BC3-8A07D2EC83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3D34"/>
                </a:solidFill>
              </a:defRPr>
            </a:lvl1pPr>
          </a:lstStyle>
          <a:p>
            <a:r>
              <a:rPr lang="en-US" dirty="0"/>
              <a:t>One column text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ADB20-2B0B-8C6D-F0A0-D21129581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54298"/>
          </a:xfrm>
        </p:spPr>
        <p:txBody>
          <a:bodyPr/>
          <a:lstStyle>
            <a:lvl1pPr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F31F47-8D10-2C6E-04EE-F78FC4000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390099"/>
            <a:ext cx="2743200" cy="365125"/>
          </a:xfrm>
        </p:spPr>
        <p:txBody>
          <a:bodyPr/>
          <a:lstStyle/>
          <a:p>
            <a:fld id="{4E272A81-B6ED-D742-AE8F-A843E1FDC0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82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8DF5-DB0A-DE3C-9CEA-5F4A93A8A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3D34"/>
                </a:solidFill>
              </a:defRPr>
            </a:lvl1pPr>
          </a:lstStyle>
          <a:p>
            <a:r>
              <a:rPr lang="en-US" dirty="0"/>
              <a:t>Two Column Text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C1103-07DD-A155-E78B-ABB3BF6E056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08252"/>
            <a:ext cx="5157787" cy="53013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16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1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EAB8A5-EF54-53F6-A845-FF4FD1D35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885024"/>
          </a:xfrm>
        </p:spPr>
        <p:txBody>
          <a:bodyPr/>
          <a:lstStyle>
            <a:lvl1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1528AC-A7A6-78B6-4416-425DD219EC1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808252"/>
            <a:ext cx="5183188" cy="53013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16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2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CEB94B-5F92-77A9-EC22-65450BB79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885024"/>
          </a:xfrm>
        </p:spPr>
        <p:txBody>
          <a:bodyPr/>
          <a:lstStyle>
            <a:lvl1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07582-B57B-6EE6-0F12-D115AE2E0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2A81-B6ED-D742-AE8F-A843E1FDC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1632291-2137-76EE-492B-ADDDE6C861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8244261B-E668-BFF4-7E13-965CE7E1A868}"/>
              </a:ext>
            </a:extLst>
          </p:cNvPr>
          <p:cNvSpPr/>
          <p:nvPr userDrawn="1"/>
        </p:nvSpPr>
        <p:spPr>
          <a:xfrm rot="5400000">
            <a:off x="4798102" y="-535897"/>
            <a:ext cx="7393897" cy="7393897"/>
          </a:xfrm>
          <a:prstGeom prst="arc">
            <a:avLst/>
          </a:prstGeom>
          <a:ln w="22225">
            <a:solidFill>
              <a:srgbClr val="0091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91AD83-CFFC-1356-3B63-3307A13F8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429349"/>
            <a:ext cx="9448799" cy="747897"/>
          </a:xfrm>
        </p:spPr>
        <p:txBody>
          <a:bodyPr wrap="square" anchor="ctr">
            <a:sp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5337539-C8FC-E4B1-01AC-AFE878D7298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1601" y="3165887"/>
            <a:ext cx="9448799" cy="907514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rgbClr val="C1EED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CTA or URL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83E2EC5-96D3-4EAF-461F-F0AA0850953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71600" y="4609298"/>
            <a:ext cx="9448799" cy="907514"/>
          </a:xfr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 Names</a:t>
            </a:r>
          </a:p>
        </p:txBody>
      </p:sp>
    </p:spTree>
    <p:extLst>
      <p:ext uri="{BB962C8B-B14F-4D97-AF65-F5344CB8AC3E}">
        <p14:creationId xmlns:p14="http://schemas.microsoft.com/office/powerpoint/2010/main" val="246817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03383D-C32A-15CF-31EA-F1474954F7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67EA018-2259-D1CF-2A3D-D672FB3BA8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85577" y="1692420"/>
            <a:ext cx="3420846" cy="23886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39CA47-0BD7-0861-B361-AC3EA41C3CA6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4661605" y="4889152"/>
            <a:ext cx="2868789" cy="30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5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file:////Users/mkleary/Desktop/Brand/Brand%20Art/Shapes/Final%20for%20Apollo/Moved%20To%20Be%20More/05%20PNG%20-%20Digital%20-%20RGB/MovedToBeMore-RGB-1Line_White.png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63F29-AEC6-FEBA-90BA-296226ABF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CF5D9-A625-3934-A753-4AADA05D8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5644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3F3A4-A685-E471-0AA4-676615DC03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390099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 i="0">
                <a:solidFill>
                  <a:srgbClr val="003D3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272A81-B6ED-D742-AE8F-A843E1FDC0B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2AE33-668D-1B93-D21E-99E0D657B368}"/>
              </a:ext>
            </a:extLst>
          </p:cNvPr>
          <p:cNvSpPr/>
          <p:nvPr userDrawn="1"/>
        </p:nvSpPr>
        <p:spPr>
          <a:xfrm>
            <a:off x="0" y="5890161"/>
            <a:ext cx="12192000" cy="967839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E11EBC-F19A-7A51-BACD-7269CE2B0F4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38200" y="6100120"/>
            <a:ext cx="1845623" cy="5479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A23B33-5EB4-9F15-943A-372DFF82C8A1}"/>
              </a:ext>
            </a:extLst>
          </p:cNvPr>
          <p:cNvPicPr>
            <a:picLocks noChangeAspect="1"/>
          </p:cNvPicPr>
          <p:nvPr userDrawn="1"/>
        </p:nvPicPr>
        <p:blipFill>
          <a:blip r:embed="rId10" r:link="rId11"/>
          <a:stretch>
            <a:fillRect/>
          </a:stretch>
        </p:blipFill>
        <p:spPr>
          <a:xfrm>
            <a:off x="8661400" y="6231980"/>
            <a:ext cx="2692400" cy="28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8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  <p:sldLayoutId id="2147483652" r:id="rId4"/>
    <p:sldLayoutId id="2147483655" r:id="rId5"/>
    <p:sldLayoutId id="2147483656" r:id="rId6"/>
    <p:sldLayoutId id="214748365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yola.edu/department/marketing-communications/" TargetMode="External"/><Relationship Id="rId2" Type="http://schemas.openxmlformats.org/officeDocument/2006/relationships/hyperlink" Target="https://www.loyola.edu/about/brand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loyola.edu/about/accessibility.html" TargetMode="External"/><Relationship Id="rId4" Type="http://schemas.openxmlformats.org/officeDocument/2006/relationships/hyperlink" Target="https://www.loyola.edu/about/brand/colors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40076-AC67-49B3-193C-48097E068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CA417-F580-272E-D11B-06259A61F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 Slides</a:t>
            </a:r>
          </a:p>
          <a:p>
            <a:pPr lvl="1"/>
            <a:r>
              <a:rPr lang="en-US" dirty="0"/>
              <a:t>Layout examples are available below. You can use these as a base for your presentation.</a:t>
            </a:r>
          </a:p>
          <a:p>
            <a:pPr lvl="1"/>
            <a:r>
              <a:rPr lang="en-US" dirty="0"/>
              <a:t>Add additional slides by going to Insert &gt; New Slide dropdown menu.</a:t>
            </a:r>
          </a:p>
          <a:p>
            <a:pPr lvl="1"/>
            <a:endParaRPr lang="en-US" dirty="0"/>
          </a:p>
          <a:p>
            <a:r>
              <a:rPr lang="en-US" dirty="0"/>
              <a:t>Branding &amp; Accessibility</a:t>
            </a:r>
          </a:p>
          <a:p>
            <a:pPr lvl="1"/>
            <a:r>
              <a:rPr lang="en-US" dirty="0"/>
              <a:t>Use the approved alternative fonts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 </a:t>
            </a:r>
            <a:r>
              <a:rPr lang="en-US" dirty="0"/>
              <a:t>and </a:t>
            </a:r>
            <a:r>
              <a:rPr lang="en-US" b="1" dirty="0"/>
              <a:t>Arial</a:t>
            </a:r>
          </a:p>
          <a:p>
            <a:pPr lvl="1"/>
            <a:r>
              <a:rPr lang="en-US" dirty="0"/>
              <a:t>Add alternative text to all images</a:t>
            </a:r>
          </a:p>
          <a:p>
            <a:pPr lvl="1"/>
            <a:r>
              <a:rPr lang="en-US" dirty="0"/>
              <a:t>Refer to the </a:t>
            </a:r>
            <a:r>
              <a:rPr lang="en-US" dirty="0">
                <a:hlinkClick r:id="rId2" tooltip="https://www.loyola.edu/about/brand"/>
              </a:rPr>
              <a:t>Brand Guide</a:t>
            </a:r>
            <a:r>
              <a:rPr lang="en-US" dirty="0"/>
              <a:t> site or reach out to </a:t>
            </a:r>
            <a:r>
              <a:rPr lang="en-US" dirty="0">
                <a:hlinkClick r:id="rId3" tooltip="https://www.loyola.edu/department/marketing-communications/"/>
              </a:rPr>
              <a:t>MarComm</a:t>
            </a:r>
            <a:r>
              <a:rPr lang="en-US" dirty="0"/>
              <a:t> for brand expertise and guidance on our </a:t>
            </a:r>
            <a:r>
              <a:rPr lang="en-US" dirty="0">
                <a:hlinkClick r:id="rId4" tooltip="https://www.loyola.edu/about/brand/colors.html"/>
              </a:rPr>
              <a:t>colors and color contrast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Refer to Loyola's </a:t>
            </a:r>
            <a:r>
              <a:rPr lang="en-US" dirty="0">
                <a:hlinkClick r:id="rId5" tooltip="https://www.loyola.edu/about/accessibility.html"/>
              </a:rPr>
              <a:t>Web Accessibility</a:t>
            </a:r>
            <a:r>
              <a:rPr lang="en-US" dirty="0"/>
              <a:t> page for accessibility information.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A170F-41E0-074B-87A3-2F8EE13FA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2A81-B6ED-D742-AE8F-A843E1FDC0B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575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D2522-46D1-1D7B-8130-FF5C16CC1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2181313"/>
            <a:ext cx="8839200" cy="609398"/>
          </a:xfrm>
        </p:spPr>
        <p:txBody>
          <a:bodyPr/>
          <a:lstStyle/>
          <a:p>
            <a:r>
              <a:rPr lang="en-US" dirty="0"/>
              <a:t>Example of Presentation 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FD7501-560B-33EF-B97F-B3D318FF89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Subhead can go here</a:t>
            </a:r>
          </a:p>
        </p:txBody>
      </p:sp>
    </p:spTree>
    <p:extLst>
      <p:ext uri="{BB962C8B-B14F-4D97-AF65-F5344CB8AC3E}">
        <p14:creationId xmlns:p14="http://schemas.microsoft.com/office/powerpoint/2010/main" val="439364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75BCB-6C4A-6166-C335-CFD512ED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194" y="1819543"/>
            <a:ext cx="6259255" cy="1218795"/>
          </a:xfrm>
        </p:spPr>
        <p:txBody>
          <a:bodyPr/>
          <a:lstStyle/>
          <a:p>
            <a:r>
              <a:rPr lang="en-US" dirty="0"/>
              <a:t>Section Break Title Slide with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7257A-C045-0133-07A8-31F15CE3E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Subhead can go here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E304247-54DF-9F0C-BFEB-6549E2A4D181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42424" r="19650"/>
          <a:stretch>
            <a:fillRect/>
          </a:stretch>
        </p:blipFill>
        <p:spPr>
          <a:xfrm>
            <a:off x="0" y="0"/>
            <a:ext cx="3893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89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A56EC-D003-7FE8-7AEC-3F2745B11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Break 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60F0C-9123-2666-09AB-7AE99CA40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Subhead can go here</a:t>
            </a:r>
          </a:p>
        </p:txBody>
      </p:sp>
    </p:spTree>
    <p:extLst>
      <p:ext uri="{BB962C8B-B14F-4D97-AF65-F5344CB8AC3E}">
        <p14:creationId xmlns:p14="http://schemas.microsoft.com/office/powerpoint/2010/main" val="4246140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8D9FF-C24D-7872-6A4C-8B4A06250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Text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D417C-5CC2-9910-576A-E2EA331CD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Intro text if needed</a:t>
            </a:r>
          </a:p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347BD-5A5B-80DF-E2BA-2DFA3C09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2A81-B6ED-D742-AE8F-A843E1FDC0B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603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83996-BB85-A508-2854-934409545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Text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F3779-DA70-38BA-8397-0EC1918A7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Column 1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9C2C87-64F8-28BA-9D69-5EDD6E6B75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pPr lvl="2"/>
            <a:r>
              <a:rPr lang="en-US" dirty="0"/>
              <a:t>Bullet point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43EB1A-A485-0A8D-9058-F45A4B3A2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Column 2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53F4C6-EB42-5A22-C930-F742BE76352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359996-43B5-0ADE-AA9A-522A8607E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390099"/>
            <a:ext cx="2743200" cy="365125"/>
          </a:xfrm>
        </p:spPr>
        <p:txBody>
          <a:bodyPr/>
          <a:lstStyle/>
          <a:p>
            <a:fld id="{4E272A81-B6ED-D742-AE8F-A843E1FDC0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31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96CAF-B3D3-C6A5-A68F-89B8C74CD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A47EF3-3947-2E0F-EA2E-C8C280558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LOYOLA.EDU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94B8F-13D8-2BD6-1FEC-5BA05975FB7E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Presenter Name</a:t>
            </a:r>
          </a:p>
          <a:p>
            <a:r>
              <a:rPr lang="en-US" dirty="0"/>
              <a:t>Presenter Title</a:t>
            </a:r>
          </a:p>
          <a:p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391774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91215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oyola Maryland">
      <a:dk1>
        <a:srgbClr val="000000"/>
      </a:dk1>
      <a:lt1>
        <a:srgbClr val="FFFFFF"/>
      </a:lt1>
      <a:dk2>
        <a:srgbClr val="003D33"/>
      </a:dk2>
      <a:lt2>
        <a:srgbClr val="E8E8E8"/>
      </a:lt2>
      <a:accent1>
        <a:srgbClr val="003D33"/>
      </a:accent1>
      <a:accent2>
        <a:srgbClr val="009163"/>
      </a:accent2>
      <a:accent3>
        <a:srgbClr val="C1EDDE"/>
      </a:accent3>
      <a:accent4>
        <a:srgbClr val="D2D2D2"/>
      </a:accent4>
      <a:accent5>
        <a:srgbClr val="09AA6C"/>
      </a:accent5>
      <a:accent6>
        <a:srgbClr val="E6A8C3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42b8e2-ff7a-4afb-993f-e43f1c065a8a">
      <Terms xmlns="http://schemas.microsoft.com/office/infopath/2007/PartnerControls"/>
    </lcf76f155ced4ddcb4097134ff3c332f>
    <TaxCatchAll xmlns="7221e530-d3f2-46fd-b61b-4b98be90f8e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0D318756C332409E778EC4CD033278" ma:contentTypeVersion="18" ma:contentTypeDescription="Create a new document." ma:contentTypeScope="" ma:versionID="649575df2eff8dd0407ad5b2bb6b2fc2">
  <xsd:schema xmlns:xsd="http://www.w3.org/2001/XMLSchema" xmlns:xs="http://www.w3.org/2001/XMLSchema" xmlns:p="http://schemas.microsoft.com/office/2006/metadata/properties" xmlns:ns2="3742b8e2-ff7a-4afb-993f-e43f1c065a8a" xmlns:ns3="7221e530-d3f2-46fd-b61b-4b98be90f8e9" targetNamespace="http://schemas.microsoft.com/office/2006/metadata/properties" ma:root="true" ma:fieldsID="433dcadfc28ab334a1d96f9286079c62" ns2:_="" ns3:_="">
    <xsd:import namespace="3742b8e2-ff7a-4afb-993f-e43f1c065a8a"/>
    <xsd:import namespace="7221e530-d3f2-46fd-b61b-4b98be90f8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2b8e2-ff7a-4afb-993f-e43f1c065a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70c208-9045-4890-9406-2594c6b9c8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1e530-d3f2-46fd-b61b-4b98be90f8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361f1f4-6566-43f8-a2aa-0833ec0d1bde}" ma:internalName="TaxCatchAll" ma:showField="CatchAllData" ma:web="7221e530-d3f2-46fd-b61b-4b98be90f8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FF9F33-2D8B-400A-8627-A1F03EAECD4A}">
  <ds:schemaRefs>
    <ds:schemaRef ds:uri="http://schemas.microsoft.com/office/2006/metadata/properties"/>
    <ds:schemaRef ds:uri="http://schemas.microsoft.com/office/infopath/2007/PartnerControls"/>
    <ds:schemaRef ds:uri="3742b8e2-ff7a-4afb-993f-e43f1c065a8a"/>
    <ds:schemaRef ds:uri="7221e530-d3f2-46fd-b61b-4b98be90f8e9"/>
  </ds:schemaRefs>
</ds:datastoreItem>
</file>

<file path=customXml/itemProps2.xml><?xml version="1.0" encoding="utf-8"?>
<ds:datastoreItem xmlns:ds="http://schemas.openxmlformats.org/officeDocument/2006/customXml" ds:itemID="{492119B4-7ACC-4396-9DC7-A053BA8F48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6332AA-2691-46C6-904C-DDCEB19C50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42b8e2-ff7a-4afb-993f-e43f1c065a8a"/>
    <ds:schemaRef ds:uri="7221e530-d3f2-46fd-b61b-4b98be90f8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3082</TotalTime>
  <Words>173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Custom Design</vt:lpstr>
      <vt:lpstr>How to Use this Template</vt:lpstr>
      <vt:lpstr>Example of Presentation Title Slide</vt:lpstr>
      <vt:lpstr>Section Break Title Slide with Image</vt:lpstr>
      <vt:lpstr>Section Break Title Slide</vt:lpstr>
      <vt:lpstr>One Column Text Slide</vt:lpstr>
      <vt:lpstr>Two Column Text Slide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Malia Leary</dc:creator>
  <cp:lastModifiedBy>Malia Leary</cp:lastModifiedBy>
  <cp:revision>12</cp:revision>
  <dcterms:created xsi:type="dcterms:W3CDTF">2026-08-17T18:34:05Z</dcterms:created>
  <dcterms:modified xsi:type="dcterms:W3CDTF">2026-08-20T21:38:49Z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0x010100C80D318756C332409E778EC4CD033278</vt:lpwstr>
  </property>
</Properties>
</file>