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Wright" userId="cf322323-cd2f-475b-90ad-69870645e461" providerId="ADAL" clId="{34453D83-0954-43D5-AE1B-EBC35F1B4CB2}"/>
    <pc:docChg chg="custSel modSld">
      <pc:chgData name="Nancy Wright" userId="cf322323-cd2f-475b-90ad-69870645e461" providerId="ADAL" clId="{34453D83-0954-43D5-AE1B-EBC35F1B4CB2}" dt="2022-09-12T15:19:26.592" v="0" actId="313"/>
      <pc:docMkLst>
        <pc:docMk/>
      </pc:docMkLst>
      <pc:sldChg chg="modSp mod">
        <pc:chgData name="Nancy Wright" userId="cf322323-cd2f-475b-90ad-69870645e461" providerId="ADAL" clId="{34453D83-0954-43D5-AE1B-EBC35F1B4CB2}" dt="2022-09-12T15:19:26.592" v="0" actId="313"/>
        <pc:sldMkLst>
          <pc:docMk/>
          <pc:sldMk cId="1232785319" sldId="257"/>
        </pc:sldMkLst>
        <pc:spChg chg="mod">
          <ac:chgData name="Nancy Wright" userId="cf322323-cd2f-475b-90ad-69870645e461" providerId="ADAL" clId="{34453D83-0954-43D5-AE1B-EBC35F1B4CB2}" dt="2022-09-12T15:19:26.592" v="0" actId="313"/>
          <ac:spMkLst>
            <pc:docMk/>
            <pc:sldMk cId="1232785319" sldId="257"/>
            <ac:spMk id="4" creationId="{B3675F28-3486-7293-78CF-DFB3295D68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EC6-6333-42C7-9478-67331515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29D65-DF32-9F59-EFBF-DF49604CF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13A9-C9F9-4E7E-90CA-30493476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E53E1-1D49-01D6-586E-68963E49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E3FE-9585-69F0-D5F4-B18F35A1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AC7-7E42-69CD-232C-92C1C1BF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DC21D-EBDE-0626-5400-00D653D6D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D89B-8EE3-E2C2-12B6-E4990812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C898-1752-E0BA-5E4D-41B0C8B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9357-2C99-6091-0548-8B6C27EB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FCFBD-42F8-0246-1C15-DA4452510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5E9-F8A6-50FC-6C9C-161857543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D64-83A1-94F3-7BA8-86121C2C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6B94B-3435-349A-3EDD-F31031E6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1369-8DA3-321C-ADF6-65AE36CE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5D00-B84D-F925-C2F2-436CC9DC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F5C5-8695-1480-5F02-088EDDA54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142D9-196D-7D78-4F86-A9587C8D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821A-AEB5-CBA4-ED38-2AF9FA1C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0BFE-7F01-D795-D02B-7777043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B35C-1DF0-4DE5-81EB-2474D529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7201C-0705-A16C-F27A-EB04B2694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8D51A-90F9-4E47-2164-9F9E426C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D4F5E-85D2-FFBD-A724-68394BDD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DEBA2-FD7E-BC28-0463-4ED098C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C796-30A0-7AD4-F5B9-D11CE3B8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1936-4B35-527D-9360-37853781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DEE54-25BE-9962-FA82-466C9C284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2CBE-BCCE-ADB8-0617-723828A8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DF34-0351-A554-BAB1-452458DC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D84DC-6FC7-2126-5753-6B17A771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DF33-EE05-D676-5A06-0475A334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A6FC-824A-B676-6687-64A13C979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5CF96-7E5C-482F-FA0A-7013735B9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69E93-4FBE-E234-09E3-EBE1A8A7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F7B3F-88A9-5C93-B7AC-B93E40A27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213EF-3841-9BC4-DAB5-C0B93486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21988-829D-CED0-C8CE-C5CB1478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99241-B267-C739-42DA-010671C8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8CB2-9FFD-14E4-4209-BFDBB8DB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D86B1-2A98-46D5-6B07-EA62093B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FA87-095E-54FD-3CC4-43481F91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3EE96-968D-AA68-B7B3-15C3171E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56C32-B689-3AD8-2D15-6AF78B82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09397-7B69-F5F0-B0E4-C6EEF73B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234FC-F913-068B-4852-892F0222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2F79-3C55-695F-D6CC-50CC542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E389-3474-AFBA-E971-A5E402DC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96A1F-33A9-ABF9-CCF1-FF70D66E8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B88E5-24A7-04BE-5C13-9350F3CF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59D76-DF59-8CA7-FE74-CB26B399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85A53-6C66-D612-2535-C88E554A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5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9A23-60F4-F20A-C5A3-4388CE3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3BC48-CE11-EF7B-036B-C4A3982D1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EEC45-252E-7BEF-D729-64E2A4749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0FA2C-DBB5-CF30-789C-23567C0A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4B3E-F585-651A-3EFC-DD5488B1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60D-333C-225B-A8F0-F7E52EE9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50F91-F03D-7240-8DFE-19F48572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B7C72-FD6D-A060-EDC6-19F9BB18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29E13-3468-B7B4-72CE-AE3820AA3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390F-053D-4669-B216-2A660197409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1175-D186-7233-7D94-B11456DD9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2C20-0D25-6CDA-2653-09A7FE521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9B9E-29CD-41AB-9155-04535A55FA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06AA3-8FDF-CCB8-4F0D-246004A4E5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34712" y="6705600"/>
            <a:ext cx="2351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Loyola University Maryland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034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5DC1C2-CAEB-4100-1A46-FDF97CCED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3262" r="58841" b="9604"/>
          <a:stretch/>
        </p:blipFill>
        <p:spPr>
          <a:xfrm>
            <a:off x="0" y="3387"/>
            <a:ext cx="12192000" cy="6854614"/>
          </a:xfrm>
          <a:prstGeom prst="rect">
            <a:avLst/>
          </a:prstGeom>
        </p:spPr>
      </p:pic>
      <p:pic>
        <p:nvPicPr>
          <p:cNvPr id="7" name="Graphic 6" descr="Water Bottle with solid fill">
            <a:extLst>
              <a:ext uri="{FF2B5EF4-FFF2-40B4-BE49-F238E27FC236}">
                <a16:creationId xmlns:a16="http://schemas.microsoft.com/office/drawing/2014/main" id="{BC405AE2-86F2-037C-9552-8D07DA9E3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5648" y="4486656"/>
            <a:ext cx="432816" cy="432816"/>
          </a:xfrm>
          <a:prstGeom prst="rect">
            <a:avLst/>
          </a:prstGeom>
        </p:spPr>
      </p:pic>
      <p:pic>
        <p:nvPicPr>
          <p:cNvPr id="8" name="Graphic 7" descr="Water Bottle with solid fill">
            <a:extLst>
              <a:ext uri="{FF2B5EF4-FFF2-40B4-BE49-F238E27FC236}">
                <a16:creationId xmlns:a16="http://schemas.microsoft.com/office/drawing/2014/main" id="{1ADFEAF5-B45C-CC5C-9E21-00D097A48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8847" y="5308204"/>
            <a:ext cx="432816" cy="432816"/>
          </a:xfrm>
          <a:prstGeom prst="rect">
            <a:avLst/>
          </a:prstGeom>
        </p:spPr>
      </p:pic>
      <p:pic>
        <p:nvPicPr>
          <p:cNvPr id="9" name="Graphic 8" descr="Water Bottle with solid fill">
            <a:extLst>
              <a:ext uri="{FF2B5EF4-FFF2-40B4-BE49-F238E27FC236}">
                <a16:creationId xmlns:a16="http://schemas.microsoft.com/office/drawing/2014/main" id="{DEACC939-3E16-EAB6-B6EE-A221238F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0836" y="4486656"/>
            <a:ext cx="432816" cy="432816"/>
          </a:xfrm>
          <a:prstGeom prst="rect">
            <a:avLst/>
          </a:prstGeom>
        </p:spPr>
      </p:pic>
      <p:pic>
        <p:nvPicPr>
          <p:cNvPr id="10" name="Graphic 9" descr="Water Bottle with solid fill">
            <a:extLst>
              <a:ext uri="{FF2B5EF4-FFF2-40B4-BE49-F238E27FC236}">
                <a16:creationId xmlns:a16="http://schemas.microsoft.com/office/drawing/2014/main" id="{6CE34680-2500-EF63-6269-9D55BB934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2048" y="4728320"/>
            <a:ext cx="432816" cy="432816"/>
          </a:xfrm>
          <a:prstGeom prst="rect">
            <a:avLst/>
          </a:prstGeom>
        </p:spPr>
      </p:pic>
      <p:pic>
        <p:nvPicPr>
          <p:cNvPr id="11" name="Graphic 10" descr="Water Bottle with solid fill">
            <a:extLst>
              <a:ext uri="{FF2B5EF4-FFF2-40B4-BE49-F238E27FC236}">
                <a16:creationId xmlns:a16="http://schemas.microsoft.com/office/drawing/2014/main" id="{2F755277-8309-3138-AED2-F31EE26EA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1235" y="5245176"/>
            <a:ext cx="432816" cy="432816"/>
          </a:xfrm>
          <a:prstGeom prst="rect">
            <a:avLst/>
          </a:prstGeom>
        </p:spPr>
      </p:pic>
      <p:pic>
        <p:nvPicPr>
          <p:cNvPr id="12" name="Graphic 11" descr="Water Bottle with solid fill">
            <a:extLst>
              <a:ext uri="{FF2B5EF4-FFF2-40B4-BE49-F238E27FC236}">
                <a16:creationId xmlns:a16="http://schemas.microsoft.com/office/drawing/2014/main" id="{2A2A515D-1862-F073-6FEB-6B8FCBAE6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699" y="3115056"/>
            <a:ext cx="432816" cy="432816"/>
          </a:xfrm>
          <a:prstGeom prst="rect">
            <a:avLst/>
          </a:prstGeom>
        </p:spPr>
      </p:pic>
      <p:pic>
        <p:nvPicPr>
          <p:cNvPr id="13" name="Graphic 12" descr="Water Bottle with solid fill">
            <a:extLst>
              <a:ext uri="{FF2B5EF4-FFF2-40B4-BE49-F238E27FC236}">
                <a16:creationId xmlns:a16="http://schemas.microsoft.com/office/drawing/2014/main" id="{2C213FEF-1A7F-995B-3089-3736C9544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1796" y="3004022"/>
            <a:ext cx="432816" cy="432816"/>
          </a:xfrm>
          <a:prstGeom prst="rect">
            <a:avLst/>
          </a:prstGeom>
        </p:spPr>
      </p:pic>
      <p:pic>
        <p:nvPicPr>
          <p:cNvPr id="14" name="Graphic 13" descr="Water Bottle with solid fill">
            <a:extLst>
              <a:ext uri="{FF2B5EF4-FFF2-40B4-BE49-F238E27FC236}">
                <a16:creationId xmlns:a16="http://schemas.microsoft.com/office/drawing/2014/main" id="{2F811BF8-AD89-C680-6CE8-0125F0220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031" y="929205"/>
            <a:ext cx="432816" cy="432816"/>
          </a:xfrm>
          <a:prstGeom prst="rect">
            <a:avLst/>
          </a:prstGeom>
        </p:spPr>
      </p:pic>
      <p:pic>
        <p:nvPicPr>
          <p:cNvPr id="15" name="Graphic 14" descr="Water Bottle with solid fill">
            <a:extLst>
              <a:ext uri="{FF2B5EF4-FFF2-40B4-BE49-F238E27FC236}">
                <a16:creationId xmlns:a16="http://schemas.microsoft.com/office/drawing/2014/main" id="{E1F2261B-AAE4-724B-56E3-8C5E447B5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6534" y="5028768"/>
            <a:ext cx="432816" cy="432816"/>
          </a:xfrm>
          <a:prstGeom prst="rect">
            <a:avLst/>
          </a:prstGeom>
        </p:spPr>
      </p:pic>
      <p:pic>
        <p:nvPicPr>
          <p:cNvPr id="16" name="Graphic 15" descr="Water Bottle with solid fill">
            <a:extLst>
              <a:ext uri="{FF2B5EF4-FFF2-40B4-BE49-F238E27FC236}">
                <a16:creationId xmlns:a16="http://schemas.microsoft.com/office/drawing/2014/main" id="{C90AB419-B8F6-E609-4814-A89561771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4291" y="4486656"/>
            <a:ext cx="432816" cy="432816"/>
          </a:xfrm>
          <a:prstGeom prst="rect">
            <a:avLst/>
          </a:prstGeom>
        </p:spPr>
      </p:pic>
      <p:pic>
        <p:nvPicPr>
          <p:cNvPr id="17" name="Graphic 16" descr="Water Bottle with solid fill">
            <a:extLst>
              <a:ext uri="{FF2B5EF4-FFF2-40B4-BE49-F238E27FC236}">
                <a16:creationId xmlns:a16="http://schemas.microsoft.com/office/drawing/2014/main" id="{A750E89A-4CEF-4BA1-26F2-28A256575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3561" y="3547872"/>
            <a:ext cx="432816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ter Bottle with solid fill">
            <a:extLst>
              <a:ext uri="{FF2B5EF4-FFF2-40B4-BE49-F238E27FC236}">
                <a16:creationId xmlns:a16="http://schemas.microsoft.com/office/drawing/2014/main" id="{0E84D482-9186-6A82-7127-19EDEB1EC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29" y="224660"/>
            <a:ext cx="1029862" cy="1029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75F28-3486-7293-78CF-DFB3295D68F1}"/>
              </a:ext>
            </a:extLst>
          </p:cNvPr>
          <p:cNvSpPr txBox="1"/>
          <p:nvPr/>
        </p:nvSpPr>
        <p:spPr>
          <a:xfrm>
            <a:off x="961409" y="224660"/>
            <a:ext cx="1071721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Andrew White Student Center &amp; </a:t>
            </a:r>
            <a:r>
              <a:rPr lang="en-US" sz="1400" b="1" dirty="0" err="1"/>
              <a:t>DeChiaro</a:t>
            </a:r>
            <a:r>
              <a:rPr lang="en-US" sz="1400" b="1" dirty="0"/>
              <a:t> College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Atrium by </a:t>
            </a:r>
            <a:r>
              <a:rPr lang="en-US" sz="1400" dirty="0" err="1"/>
              <a:t>Sellinger</a:t>
            </a:r>
            <a:r>
              <a:rPr lang="en-US" sz="1400" dirty="0"/>
              <a:t> VIP elevator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Just outside Athletics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Just outside the McManus Theater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Third Floor Multicultural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Humanities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floor just outside 150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Third floor just outside 319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Maryland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floor hallway by 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Jenkins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Study of the third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Basement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Sellinger</a:t>
            </a:r>
            <a:r>
              <a:rPr lang="en-US" sz="1400" b="1" dirty="0"/>
              <a:t> School of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Knott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2nd floor (bridge entrance) hallway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Donnelly Science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floor hallway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floor hallway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Hammerman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floor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Butler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floor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Facilities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Second floor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278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Loyola University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Harvey</dc:creator>
  <cp:lastModifiedBy>Nancy Wright</cp:lastModifiedBy>
  <cp:revision>1</cp:revision>
  <dcterms:created xsi:type="dcterms:W3CDTF">2022-08-25T15:28:29Z</dcterms:created>
  <dcterms:modified xsi:type="dcterms:W3CDTF">2022-09-12T15:19:33Z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a50fe2-ad8e-4b2e-b16c-4bb0954d6763_Enabled">
    <vt:lpwstr>true</vt:lpwstr>
  </property>
  <property fmtid="{D5CDD505-2E9C-101B-9397-08002B2CF9AE}" pid="3" name="MSIP_Label_6da50fe2-ad8e-4b2e-b16c-4bb0954d6763_SetDate">
    <vt:lpwstr>2022-08-25T16:23:02Z</vt:lpwstr>
  </property>
  <property fmtid="{D5CDD505-2E9C-101B-9397-08002B2CF9AE}" pid="4" name="MSIP_Label_6da50fe2-ad8e-4b2e-b16c-4bb0954d6763_Method">
    <vt:lpwstr>Standard</vt:lpwstr>
  </property>
  <property fmtid="{D5CDD505-2E9C-101B-9397-08002B2CF9AE}" pid="5" name="MSIP_Label_6da50fe2-ad8e-4b2e-b16c-4bb0954d6763_Name">
    <vt:lpwstr>Internal</vt:lpwstr>
  </property>
  <property fmtid="{D5CDD505-2E9C-101B-9397-08002B2CF9AE}" pid="6" name="MSIP_Label_6da50fe2-ad8e-4b2e-b16c-4bb0954d6763_SiteId">
    <vt:lpwstr>30ae0a8f-3cdf-44fd-af34-278bf639b85d</vt:lpwstr>
  </property>
  <property fmtid="{D5CDD505-2E9C-101B-9397-08002B2CF9AE}" pid="7" name="MSIP_Label_6da50fe2-ad8e-4b2e-b16c-4bb0954d6763_ActionId">
    <vt:lpwstr>a31ebacb-f648-401c-9667-7c50a2762bd1</vt:lpwstr>
  </property>
  <property fmtid="{D5CDD505-2E9C-101B-9397-08002B2CF9AE}" pid="8" name="MSIP_Label_6da50fe2-ad8e-4b2e-b16c-4bb0954d6763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Loyola University Maryland Internal Use Only</vt:lpwstr>
  </property>
</Properties>
</file>