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charts/chart1.xml" ContentType="application/vnd.openxmlformats-officedocument.drawingml.char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 id="2147483655" r:id="rId5"/>
    <p:sldMasterId id="2147483672" r:id="rId6"/>
    <p:sldMasterId id="2147483653" r:id="rId7"/>
    <p:sldMasterId id="2147483674" r:id="rId8"/>
  </p:sldMasterIdLst>
  <p:notesMasterIdLst>
    <p:notesMasterId r:id="rId18"/>
  </p:notesMasterIdLst>
  <p:sldIdLst>
    <p:sldId id="271" r:id="rId9"/>
    <p:sldId id="263" r:id="rId10"/>
    <p:sldId id="260" r:id="rId11"/>
    <p:sldId id="272" r:id="rId12"/>
    <p:sldId id="262" r:id="rId13"/>
    <p:sldId id="273" r:id="rId14"/>
    <p:sldId id="270" r:id="rId15"/>
    <p:sldId id="267"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dy Ferenchak" initials="CF" lastIdx="1" clrIdx="0">
    <p:extLst>
      <p:ext uri="{19B8F6BF-5375-455C-9EA6-DF929625EA0E}">
        <p15:presenceInfo xmlns:p15="http://schemas.microsoft.com/office/powerpoint/2012/main" userId="Cody Ferench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AA"/>
    <a:srgbClr val="0069C4"/>
    <a:srgbClr val="5C6670"/>
    <a:srgbClr val="FBB03F"/>
    <a:srgbClr val="FBB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74"/>
  </p:normalViewPr>
  <p:slideViewPr>
    <p:cSldViewPr snapToGrid="0" snapToObjects="1">
      <p:cViewPr varScale="1">
        <p:scale>
          <a:sx n="108" d="100"/>
          <a:sy n="108" d="100"/>
        </p:scale>
        <p:origin x="120" y="78"/>
      </p:cViewPr>
      <p:guideLst/>
    </p:cSldViewPr>
  </p:slideViewPr>
  <p:notesTextViewPr>
    <p:cViewPr>
      <p:scale>
        <a:sx n="1" d="1"/>
        <a:sy n="1" d="1"/>
      </p:scale>
      <p:origin x="0" y="0"/>
    </p:cViewPr>
  </p:notesTextViewPr>
  <p:notesViewPr>
    <p:cSldViewPr snapToGrid="0" snapToObjects="1">
      <p:cViewPr varScale="1">
        <p:scale>
          <a:sx n="78" d="100"/>
          <a:sy n="78" d="100"/>
        </p:scale>
        <p:origin x="310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58025"/>
              </a:solidFill>
            </c:spPr>
            <c:extLst>
              <c:ext xmlns:c16="http://schemas.microsoft.com/office/drawing/2014/chart" uri="{C3380CC4-5D6E-409C-BE32-E72D297353CC}">
                <c16:uniqueId val="{00000001-49A2-40D3-888A-D5D5B468851A}"/>
              </c:ext>
            </c:extLst>
          </c:dPt>
          <c:dPt>
            <c:idx val="1"/>
            <c:bubble3D val="0"/>
            <c:spPr>
              <a:solidFill>
                <a:srgbClr val="C0D1E7"/>
              </a:solidFill>
            </c:spPr>
            <c:extLst>
              <c:ext xmlns:c16="http://schemas.microsoft.com/office/drawing/2014/chart" uri="{C3380CC4-5D6E-409C-BE32-E72D297353CC}">
                <c16:uniqueId val="{00000003-49A2-40D3-888A-D5D5B468851A}"/>
              </c:ext>
            </c:extLst>
          </c:dPt>
          <c:dPt>
            <c:idx val="2"/>
            <c:bubble3D val="0"/>
            <c:spPr>
              <a:solidFill>
                <a:srgbClr val="FBB03F"/>
              </a:solidFill>
            </c:spPr>
            <c:extLst>
              <c:ext xmlns:c16="http://schemas.microsoft.com/office/drawing/2014/chart" uri="{C3380CC4-5D6E-409C-BE32-E72D297353CC}">
                <c16:uniqueId val="{00000005-49A2-40D3-888A-D5D5B468851A}"/>
              </c:ext>
            </c:extLst>
          </c:dPt>
          <c:dPt>
            <c:idx val="3"/>
            <c:bubble3D val="0"/>
            <c:spPr>
              <a:solidFill>
                <a:srgbClr val="6DB33F"/>
              </a:solidFill>
            </c:spPr>
            <c:extLst>
              <c:ext xmlns:c16="http://schemas.microsoft.com/office/drawing/2014/chart" uri="{C3380CC4-5D6E-409C-BE32-E72D297353CC}">
                <c16:uniqueId val="{00000007-49A2-40D3-888A-D5D5B468851A}"/>
              </c:ext>
            </c:extLst>
          </c:dPt>
          <c:dPt>
            <c:idx val="4"/>
            <c:bubble3D val="0"/>
            <c:spPr>
              <a:solidFill>
                <a:srgbClr val="0069AA"/>
              </a:solidFill>
            </c:spPr>
            <c:extLst>
              <c:ext xmlns:c16="http://schemas.microsoft.com/office/drawing/2014/chart" uri="{C3380CC4-5D6E-409C-BE32-E72D297353CC}">
                <c16:uniqueId val="{00000009-49A2-40D3-888A-D5D5B468851A}"/>
              </c:ext>
            </c:extLst>
          </c:dPt>
          <c:dPt>
            <c:idx val="5"/>
            <c:bubble3D val="0"/>
            <c:spPr>
              <a:solidFill>
                <a:srgbClr val="5C6670"/>
              </a:solidFill>
            </c:spPr>
            <c:extLst>
              <c:ext xmlns:c16="http://schemas.microsoft.com/office/drawing/2014/chart" uri="{C3380CC4-5D6E-409C-BE32-E72D297353CC}">
                <c16:uniqueId val="{0000000B-49A2-40D3-888A-D5D5B468851A}"/>
              </c:ext>
            </c:extLst>
          </c:dPt>
          <c:cat>
            <c:numRef>
              <c:f>Sheet1!$A$2:$A$7</c:f>
              <c:numCache>
                <c:formatCode>General</c:formatCode>
                <c:ptCount val="6"/>
                <c:pt idx="0">
                  <c:v>1</c:v>
                </c:pt>
                <c:pt idx="1">
                  <c:v>2</c:v>
                </c:pt>
                <c:pt idx="2">
                  <c:v>3</c:v>
                </c:pt>
                <c:pt idx="3">
                  <c:v>4</c:v>
                </c:pt>
                <c:pt idx="4">
                  <c:v>5</c:v>
                </c:pt>
                <c:pt idx="5">
                  <c:v>6</c:v>
                </c:pt>
              </c:numCache>
            </c:numRef>
          </c:cat>
          <c:val>
            <c:numRef>
              <c:f>Sheet1!$B$2:$B$7</c:f>
              <c:numCache>
                <c:formatCode>General</c:formatCode>
                <c:ptCount val="6"/>
                <c:pt idx="0">
                  <c:v>8.2000000000000011</c:v>
                </c:pt>
                <c:pt idx="1">
                  <c:v>3.2</c:v>
                </c:pt>
                <c:pt idx="2">
                  <c:v>1.4</c:v>
                </c:pt>
                <c:pt idx="3">
                  <c:v>1.2</c:v>
                </c:pt>
                <c:pt idx="4">
                  <c:v>6</c:v>
                </c:pt>
                <c:pt idx="5">
                  <c:v>2</c:v>
                </c:pt>
              </c:numCache>
            </c:numRef>
          </c:val>
          <c:extLst>
            <c:ext xmlns:c16="http://schemas.microsoft.com/office/drawing/2014/chart" uri="{C3380CC4-5D6E-409C-BE32-E72D297353CC}">
              <c16:uniqueId val="{0000000C-49A2-40D3-888A-D5D5B468851A}"/>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53398-2507-694F-BEB1-0E20E9762869}"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CEC51-9705-7242-94E8-70ED660A523F}" type="slidenum">
              <a:rPr lang="en-US" smtClean="0"/>
              <a:t>‹#›</a:t>
            </a:fld>
            <a:endParaRPr lang="en-US"/>
          </a:p>
        </p:txBody>
      </p:sp>
    </p:spTree>
    <p:extLst>
      <p:ext uri="{BB962C8B-B14F-4D97-AF65-F5344CB8AC3E}">
        <p14:creationId xmlns:p14="http://schemas.microsoft.com/office/powerpoint/2010/main" val="151519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CEC51-9705-7242-94E8-70ED660A523F}" type="slidenum">
              <a:rPr lang="en-US" smtClean="0"/>
              <a:t>2</a:t>
            </a:fld>
            <a:endParaRPr lang="en-US"/>
          </a:p>
        </p:txBody>
      </p:sp>
    </p:spTree>
    <p:extLst>
      <p:ext uri="{BB962C8B-B14F-4D97-AF65-F5344CB8AC3E}">
        <p14:creationId xmlns:p14="http://schemas.microsoft.com/office/powerpoint/2010/main" val="152184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EDF062-1B7D-2E4E-AE99-C4CAB7CAE0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EDF062-1B7D-2E4E-AE99-C4CAB7CAE0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34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CEC51-9705-7242-94E8-70ED660A523F}" type="slidenum">
              <a:rPr lang="en-US" smtClean="0"/>
              <a:t>9</a:t>
            </a:fld>
            <a:endParaRPr lang="en-US"/>
          </a:p>
        </p:txBody>
      </p:sp>
    </p:spTree>
    <p:extLst>
      <p:ext uri="{BB962C8B-B14F-4D97-AF65-F5344CB8AC3E}">
        <p14:creationId xmlns:p14="http://schemas.microsoft.com/office/powerpoint/2010/main" val="3433880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black">
          <a:xfrm>
            <a:off x="676053" y="1400475"/>
            <a:ext cx="8735165" cy="1709928"/>
          </a:xfrm>
          <a:prstGeom prst="rect">
            <a:avLst/>
          </a:prstGeom>
        </p:spPr>
        <p:txBody>
          <a:bodyPr lIns="9144" rIns="9144" anchor="b">
            <a:noAutofit/>
          </a:bodyPr>
          <a:lstStyle>
            <a:lvl1pPr algn="l">
              <a:defRPr sz="3400" b="1" baseline="0">
                <a:solidFill>
                  <a:srgbClr val="FBB03F"/>
                </a:solidFill>
                <a:effectLst/>
                <a:latin typeface="Arial" charset="0"/>
              </a:defRPr>
            </a:lvl1pPr>
          </a:lstStyle>
          <a:p>
            <a:r>
              <a:rPr dirty="0"/>
              <a:t>Add Title Here</a:t>
            </a:r>
          </a:p>
        </p:txBody>
      </p:sp>
      <p:sp>
        <p:nvSpPr>
          <p:cNvPr id="8" name="Subtitle 2"/>
          <p:cNvSpPr>
            <a:spLocks noGrp="1"/>
          </p:cNvSpPr>
          <p:nvPr>
            <p:ph type="subTitle" idx="1" hasCustomPrompt="1"/>
            <p:custDataLst>
              <p:tags r:id="rId1"/>
            </p:custDataLst>
          </p:nvPr>
        </p:nvSpPr>
        <p:spPr bwMode="black">
          <a:xfrm>
            <a:off x="708329" y="3232098"/>
            <a:ext cx="8735165" cy="868680"/>
          </a:xfrm>
          <a:prstGeom prst="rect">
            <a:avLst/>
          </a:prstGeom>
        </p:spPr>
        <p:txBody>
          <a:bodyPr lIns="0" tIns="0" rIns="0" bIns="0">
            <a:noAutofit/>
          </a:bodyPr>
          <a:lstStyle>
            <a:lvl1pPr marL="0" indent="0" algn="l">
              <a:spcBef>
                <a:spcPts val="0"/>
              </a:spcBef>
              <a:buNone/>
              <a:defRPr sz="2200" baseline="0">
                <a:solidFill>
                  <a:schemeClr val="bg1"/>
                </a:solidFill>
                <a:effectLst/>
                <a:latin typeface="Arial"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dirty="0"/>
              <a:t>Add Subtitle Here</a:t>
            </a:r>
          </a:p>
        </p:txBody>
      </p:sp>
      <p:sp>
        <p:nvSpPr>
          <p:cNvPr id="10" name="Text Placeholder 7"/>
          <p:cNvSpPr>
            <a:spLocks noGrp="1"/>
          </p:cNvSpPr>
          <p:nvPr>
            <p:ph type="body" sz="quarter" idx="11" hasCustomPrompt="1"/>
          </p:nvPr>
        </p:nvSpPr>
        <p:spPr>
          <a:xfrm>
            <a:off x="725292" y="4391326"/>
            <a:ext cx="2736678" cy="357832"/>
          </a:xfrm>
          <a:prstGeom prst="rect">
            <a:avLst/>
          </a:prstGeom>
        </p:spPr>
        <p:txBody>
          <a:bodyPr lIns="0" tIns="0" rIns="0" bIns="0"/>
          <a:lstStyle>
            <a:lvl1pPr marL="0" indent="0">
              <a:buNone/>
              <a:defRPr sz="1800" b="0" i="0">
                <a:solidFill>
                  <a:schemeClr val="bg1"/>
                </a:solidFill>
                <a:latin typeface="Arial" charset="0"/>
                <a:ea typeface="Arial" charset="0"/>
                <a:cs typeface="Arial" charset="0"/>
              </a:defRPr>
            </a:lvl1pPr>
          </a:lstStyle>
          <a:p>
            <a:pPr lvl="0"/>
            <a:r>
              <a:rPr lang="en-US" dirty="0"/>
              <a:t>Date</a:t>
            </a:r>
          </a:p>
        </p:txBody>
      </p:sp>
      <p:sp>
        <p:nvSpPr>
          <p:cNvPr id="12" name="Text Placeholder 9"/>
          <p:cNvSpPr>
            <a:spLocks noGrp="1"/>
          </p:cNvSpPr>
          <p:nvPr>
            <p:ph type="body" sz="quarter" idx="10"/>
          </p:nvPr>
        </p:nvSpPr>
        <p:spPr>
          <a:xfrm>
            <a:off x="3887304" y="6410104"/>
            <a:ext cx="7935440" cy="271466"/>
          </a:xfrm>
          <a:prstGeom prst="rect">
            <a:avLst/>
          </a:prstGeom>
        </p:spPr>
        <p:txBody>
          <a:bodyPr lIns="0" tIns="0" rIns="0" bIns="0"/>
          <a:lstStyle>
            <a:lvl1pPr marL="0" indent="0" algn="r">
              <a:buFontTx/>
              <a:buNone/>
              <a:defRPr sz="1400" baseline="0">
                <a:solidFill>
                  <a:schemeClr val="bg1"/>
                </a:solidFill>
                <a:latin typeface="Arial" charset="0"/>
              </a:defRPr>
            </a:lvl1pPr>
          </a:lstStyle>
          <a:p>
            <a:pPr lvl="0"/>
            <a:endParaRPr 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6" name="Content Placeholder 2"/>
          <p:cNvSpPr>
            <a:spLocks noGrp="1"/>
          </p:cNvSpPr>
          <p:nvPr>
            <p:ph idx="1" hasCustomPrompt="1"/>
          </p:nvPr>
        </p:nvSpPr>
        <p:spPr>
          <a:xfrm>
            <a:off x="246615" y="1495796"/>
            <a:ext cx="11132583" cy="4915390"/>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10" name="Text Placeholder 13"/>
          <p:cNvSpPr>
            <a:spLocks noGrp="1"/>
          </p:cNvSpPr>
          <p:nvPr>
            <p:ph type="body" sz="quarter" idx="15" hasCustomPrompt="1"/>
          </p:nvPr>
        </p:nvSpPr>
        <p:spPr>
          <a:xfrm>
            <a:off x="217587" y="946812"/>
            <a:ext cx="11655097" cy="403844"/>
          </a:xfrm>
          <a:prstGeom prst="rect">
            <a:avLst/>
          </a:prstGeom>
          <a:solidFill>
            <a:srgbClr val="0069AA"/>
          </a:solidFill>
        </p:spPr>
        <p:txBody>
          <a:bodyPr anchor="ctr" anchorCtr="0"/>
          <a:lstStyle>
            <a:lvl1pPr marL="0" indent="0" algn="ctr">
              <a:buNone/>
              <a:defRPr sz="1600" b="1" i="0" baseline="0">
                <a:solidFill>
                  <a:schemeClr val="bg1"/>
                </a:solidFill>
                <a:latin typeface="Arial" charset="0"/>
              </a:defRPr>
            </a:lvl1pPr>
            <a:lvl2pPr>
              <a:defRPr sz="1600" b="1" i="0" baseline="0">
                <a:latin typeface="Arial" charset="0"/>
              </a:defRPr>
            </a:lvl2pPr>
            <a:lvl3pPr>
              <a:defRPr sz="1600" b="1" i="0" baseline="0">
                <a:latin typeface="Arial" charset="0"/>
              </a:defRPr>
            </a:lvl3pPr>
            <a:lvl4pPr>
              <a:defRPr sz="1600" b="1" i="0" baseline="0">
                <a:latin typeface="Arial" charset="0"/>
              </a:defRPr>
            </a:lvl4pPr>
            <a:lvl5pPr>
              <a:defRPr sz="1600" b="1" i="0" baseline="0">
                <a:latin typeface="Arial" charset="0"/>
              </a:defRPr>
            </a:lvl5pPr>
          </a:lstStyle>
          <a:p>
            <a:pPr lvl="0"/>
            <a:r>
              <a:rPr lang="en-US" dirty="0"/>
              <a:t>Table/Chart Title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7" name="Content Placeholder 2"/>
          <p:cNvSpPr>
            <a:spLocks noGrp="1"/>
          </p:cNvSpPr>
          <p:nvPr>
            <p:ph idx="1" hasCustomPrompt="1"/>
          </p:nvPr>
        </p:nvSpPr>
        <p:spPr>
          <a:xfrm>
            <a:off x="232102" y="1417781"/>
            <a:ext cx="5878412" cy="4915390"/>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8" name="Text Placeholder 13"/>
          <p:cNvSpPr>
            <a:spLocks noGrp="1"/>
          </p:cNvSpPr>
          <p:nvPr>
            <p:ph type="body" sz="quarter" idx="15" hasCustomPrompt="1"/>
          </p:nvPr>
        </p:nvSpPr>
        <p:spPr>
          <a:xfrm>
            <a:off x="232102" y="975840"/>
            <a:ext cx="5878412" cy="296233"/>
          </a:xfrm>
          <a:prstGeom prst="rect">
            <a:avLst/>
          </a:prstGeom>
          <a:solidFill>
            <a:srgbClr val="0069AA"/>
          </a:solidFill>
        </p:spPr>
        <p:txBody>
          <a:bodyPr anchor="ctr" anchorCtr="0"/>
          <a:lstStyle>
            <a:lvl1pPr marL="0" indent="0" algn="ctr">
              <a:buNone/>
              <a:defRPr sz="1600" b="1" i="0" baseline="0">
                <a:solidFill>
                  <a:schemeClr val="bg1"/>
                </a:solidFill>
                <a:latin typeface="Arial" charset="0"/>
              </a:defRPr>
            </a:lvl1pPr>
            <a:lvl2pPr>
              <a:defRPr sz="1600" b="1" i="0" baseline="0">
                <a:latin typeface="Arial" charset="0"/>
              </a:defRPr>
            </a:lvl2pPr>
            <a:lvl3pPr>
              <a:defRPr sz="1600" b="1" i="0" baseline="0">
                <a:latin typeface="Arial" charset="0"/>
              </a:defRPr>
            </a:lvl3pPr>
            <a:lvl4pPr>
              <a:defRPr sz="1600" b="1" i="0" baseline="0">
                <a:latin typeface="Arial" charset="0"/>
              </a:defRPr>
            </a:lvl4pPr>
            <a:lvl5pPr>
              <a:defRPr sz="1600" b="1" i="0" baseline="0">
                <a:latin typeface="Arial" charset="0"/>
              </a:defRPr>
            </a:lvl5pPr>
          </a:lstStyle>
          <a:p>
            <a:pPr lvl="0"/>
            <a:r>
              <a:rPr lang="en-US" dirty="0"/>
              <a:t>Table/Chart Title Here</a:t>
            </a:r>
          </a:p>
        </p:txBody>
      </p:sp>
      <p:sp>
        <p:nvSpPr>
          <p:cNvPr id="9" name="Content Placeholder 2"/>
          <p:cNvSpPr>
            <a:spLocks noGrp="1"/>
          </p:cNvSpPr>
          <p:nvPr>
            <p:ph idx="16" hasCustomPrompt="1"/>
          </p:nvPr>
        </p:nvSpPr>
        <p:spPr>
          <a:xfrm>
            <a:off x="6320844" y="1417781"/>
            <a:ext cx="5667955" cy="4915390"/>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13" name="Text Placeholder 13"/>
          <p:cNvSpPr>
            <a:spLocks noGrp="1"/>
          </p:cNvSpPr>
          <p:nvPr>
            <p:ph type="body" sz="quarter" idx="17" hasCustomPrompt="1"/>
          </p:nvPr>
        </p:nvSpPr>
        <p:spPr>
          <a:xfrm>
            <a:off x="6320844" y="970656"/>
            <a:ext cx="5667955" cy="301417"/>
          </a:xfrm>
          <a:prstGeom prst="rect">
            <a:avLst/>
          </a:prstGeom>
          <a:solidFill>
            <a:srgbClr val="0069AA"/>
          </a:solidFill>
        </p:spPr>
        <p:txBody>
          <a:bodyPr anchor="ctr" anchorCtr="0"/>
          <a:lstStyle>
            <a:lvl1pPr marL="0" indent="0" algn="ctr">
              <a:buNone/>
              <a:defRPr sz="1600" b="1" i="0" baseline="0">
                <a:solidFill>
                  <a:schemeClr val="bg1"/>
                </a:solidFill>
                <a:latin typeface="Arial" charset="0"/>
              </a:defRPr>
            </a:lvl1pPr>
            <a:lvl2pPr>
              <a:defRPr sz="1600" b="1" i="0" baseline="0">
                <a:latin typeface="Arial" charset="0"/>
              </a:defRPr>
            </a:lvl2pPr>
            <a:lvl3pPr>
              <a:defRPr sz="1600" b="1" i="0" baseline="0">
                <a:latin typeface="Arial" charset="0"/>
              </a:defRPr>
            </a:lvl3pPr>
            <a:lvl4pPr>
              <a:defRPr sz="1600" b="1" i="0" baseline="0">
                <a:latin typeface="Arial" charset="0"/>
              </a:defRPr>
            </a:lvl4pPr>
            <a:lvl5pPr>
              <a:defRPr sz="1600" b="1" i="0" baseline="0">
                <a:latin typeface="Arial" charset="0"/>
              </a:defRPr>
            </a:lvl5pPr>
          </a:lstStyle>
          <a:p>
            <a:pPr lvl="0"/>
            <a:r>
              <a:rPr lang="en-US" dirty="0"/>
              <a:t>Table/Chart Title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3" name="TextBox 2"/>
          <p:cNvSpPr txBox="1"/>
          <p:nvPr userDrawn="1"/>
        </p:nvSpPr>
        <p:spPr>
          <a:xfrm>
            <a:off x="11117943" y="1930400"/>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5965371" y="6857999"/>
            <a:ext cx="170217" cy="245961"/>
          </a:xfrm>
          <a:prstGeom prst="rect">
            <a:avLst/>
          </a:prstGeom>
          <a:noFill/>
        </p:spPr>
        <p:txBody>
          <a:bodyPr wrap="square" rtlCol="0">
            <a:spAutoFit/>
          </a:bodyPr>
          <a:lstStyle/>
          <a:p>
            <a:endParaRPr lang="en-US"/>
          </a:p>
        </p:txBody>
      </p:sp>
      <p:sp>
        <p:nvSpPr>
          <p:cNvPr id="12" name="Content Placeholder 2"/>
          <p:cNvSpPr>
            <a:spLocks noGrp="1"/>
          </p:cNvSpPr>
          <p:nvPr>
            <p:ph idx="1" hasCustomPrompt="1"/>
          </p:nvPr>
        </p:nvSpPr>
        <p:spPr>
          <a:xfrm>
            <a:off x="243114" y="1038013"/>
            <a:ext cx="11059560" cy="2545715"/>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14" name="Content Placeholder 2"/>
          <p:cNvSpPr>
            <a:spLocks noGrp="1"/>
          </p:cNvSpPr>
          <p:nvPr>
            <p:ph idx="12" hasCustomPrompt="1"/>
          </p:nvPr>
        </p:nvSpPr>
        <p:spPr>
          <a:xfrm>
            <a:off x="243114" y="3723943"/>
            <a:ext cx="11059560" cy="2545715"/>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3" name="TextBox 2"/>
          <p:cNvSpPr txBox="1"/>
          <p:nvPr userDrawn="1"/>
        </p:nvSpPr>
        <p:spPr>
          <a:xfrm>
            <a:off x="11117943" y="1930400"/>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5965371" y="6857999"/>
            <a:ext cx="170217" cy="245961"/>
          </a:xfrm>
          <a:prstGeom prst="rect">
            <a:avLst/>
          </a:prstGeom>
          <a:noFill/>
        </p:spPr>
        <p:txBody>
          <a:bodyPr wrap="square" rtlCol="0">
            <a:spAutoFit/>
          </a:bodyPr>
          <a:lstStyle/>
          <a:p>
            <a:endParaRPr lang="en-US"/>
          </a:p>
        </p:txBody>
      </p:sp>
      <p:sp>
        <p:nvSpPr>
          <p:cNvPr id="2" name="TextBox 1"/>
          <p:cNvSpPr txBox="1"/>
          <p:nvPr userDrawn="1"/>
        </p:nvSpPr>
        <p:spPr>
          <a:xfrm>
            <a:off x="12104914" y="5065486"/>
            <a:ext cx="184731" cy="369332"/>
          </a:xfrm>
          <a:prstGeom prst="rect">
            <a:avLst/>
          </a:prstGeom>
          <a:noFill/>
        </p:spPr>
        <p:txBody>
          <a:bodyPr wrap="none" rtlCol="0">
            <a:spAutoFit/>
          </a:bodyPr>
          <a:lstStyle/>
          <a:p>
            <a:endParaRPr lang="en-US"/>
          </a:p>
        </p:txBody>
      </p:sp>
      <p:sp>
        <p:nvSpPr>
          <p:cNvPr id="9" name="Content Placeholder 2"/>
          <p:cNvSpPr>
            <a:spLocks noGrp="1"/>
          </p:cNvSpPr>
          <p:nvPr>
            <p:ph idx="1" hasCustomPrompt="1"/>
          </p:nvPr>
        </p:nvSpPr>
        <p:spPr>
          <a:xfrm>
            <a:off x="257625" y="1085467"/>
            <a:ext cx="11608238" cy="2545715"/>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10" name="Content Placeholder 2"/>
          <p:cNvSpPr>
            <a:spLocks noGrp="1"/>
          </p:cNvSpPr>
          <p:nvPr>
            <p:ph idx="12" hasCustomPrompt="1"/>
          </p:nvPr>
        </p:nvSpPr>
        <p:spPr>
          <a:xfrm>
            <a:off x="235095" y="3792628"/>
            <a:ext cx="5730275" cy="2545715"/>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
        <p:nvSpPr>
          <p:cNvPr id="15" name="Content Placeholder 2"/>
          <p:cNvSpPr>
            <a:spLocks noGrp="1"/>
          </p:cNvSpPr>
          <p:nvPr>
            <p:ph idx="13" hasCustomPrompt="1"/>
          </p:nvPr>
        </p:nvSpPr>
        <p:spPr>
          <a:xfrm>
            <a:off x="6135588" y="3792627"/>
            <a:ext cx="5730275" cy="2545715"/>
          </a:xfrm>
          <a:prstGeom prst="rect">
            <a:avLst/>
          </a:prstGeom>
        </p:spPr>
        <p:txBody>
          <a:bodyPr lIns="0" tIns="0" rIns="0" bIns="0">
            <a:noAutofit/>
          </a:bodyPr>
          <a:lstStyle>
            <a:lvl1pPr marL="9144" indent="0">
              <a:spcBef>
                <a:spcPts val="0"/>
              </a:spcBef>
              <a:buClr>
                <a:srgbClr val="0069AA"/>
              </a:buClr>
              <a:buFontTx/>
              <a:buNone/>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3" name="TextBox 2"/>
          <p:cNvSpPr txBox="1"/>
          <p:nvPr userDrawn="1"/>
        </p:nvSpPr>
        <p:spPr>
          <a:xfrm>
            <a:off x="11117943" y="1930400"/>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5965371" y="6857999"/>
            <a:ext cx="170217" cy="245961"/>
          </a:xfrm>
          <a:prstGeom prst="rect">
            <a:avLst/>
          </a:prstGeom>
          <a:noFill/>
        </p:spPr>
        <p:txBody>
          <a:bodyPr wrap="square" rtlCol="0">
            <a:spAutoFit/>
          </a:bodyPr>
          <a:lstStyle/>
          <a:p>
            <a:endParaRPr lang="en-US"/>
          </a:p>
        </p:txBody>
      </p:sp>
      <p:sp>
        <p:nvSpPr>
          <p:cNvPr id="2" name="TextBox 1"/>
          <p:cNvSpPr txBox="1"/>
          <p:nvPr userDrawn="1"/>
        </p:nvSpPr>
        <p:spPr>
          <a:xfrm>
            <a:off x="12104914" y="5065486"/>
            <a:ext cx="184731" cy="369332"/>
          </a:xfrm>
          <a:prstGeom prst="rect">
            <a:avLst/>
          </a:prstGeom>
          <a:noFill/>
        </p:spPr>
        <p:txBody>
          <a:bodyPr wrap="none" rtlCol="0">
            <a:spAutoFit/>
          </a:bodyPr>
          <a:lstStyle/>
          <a:p>
            <a:endParaRPr lang="en-US"/>
          </a:p>
        </p:txBody>
      </p:sp>
      <p:sp>
        <p:nvSpPr>
          <p:cNvPr id="6" name="TextBox 5"/>
          <p:cNvSpPr txBox="1"/>
          <p:nvPr userDrawn="1"/>
        </p:nvSpPr>
        <p:spPr>
          <a:xfrm>
            <a:off x="12119429" y="4034971"/>
            <a:ext cx="184731" cy="369332"/>
          </a:xfrm>
          <a:prstGeom prst="rect">
            <a:avLst/>
          </a:prstGeom>
          <a:noFill/>
        </p:spPr>
        <p:txBody>
          <a:bodyPr wrap="none" rtlCol="0">
            <a:spAutoFit/>
          </a:bodyPr>
          <a:lstStyle/>
          <a:p>
            <a:endParaRPr lang="en-US"/>
          </a:p>
        </p:txBody>
      </p:sp>
      <p:sp>
        <p:nvSpPr>
          <p:cNvPr id="12" name="Chart Placeholder 3"/>
          <p:cNvSpPr>
            <a:spLocks noGrp="1"/>
          </p:cNvSpPr>
          <p:nvPr>
            <p:ph type="chart" sz="quarter" idx="35"/>
          </p:nvPr>
        </p:nvSpPr>
        <p:spPr>
          <a:xfrm>
            <a:off x="241878" y="1212005"/>
            <a:ext cx="6009821" cy="4544595"/>
          </a:xfrm>
          <a:prstGeom prst="rect">
            <a:avLst/>
          </a:prstGeom>
        </p:spPr>
        <p:txBody>
          <a:bodyPr/>
          <a:lstStyle>
            <a:lvl1pPr marL="0" indent="0">
              <a:buNone/>
              <a:defRPr sz="1400" b="0" i="0">
                <a:solidFill>
                  <a:srgbClr val="5C6670"/>
                </a:solidFill>
                <a:latin typeface="Arial" charset="0"/>
                <a:ea typeface="Arial" charset="0"/>
                <a:cs typeface="Arial" charset="0"/>
              </a:defRPr>
            </a:lvl1pPr>
          </a:lstStyle>
          <a:p>
            <a:endParaRPr lang="en-US" dirty="0"/>
          </a:p>
        </p:txBody>
      </p:sp>
      <p:sp>
        <p:nvSpPr>
          <p:cNvPr id="13" name="Text Placeholder 15"/>
          <p:cNvSpPr>
            <a:spLocks noGrp="1"/>
          </p:cNvSpPr>
          <p:nvPr>
            <p:ph type="body" sz="quarter" idx="21"/>
          </p:nvPr>
        </p:nvSpPr>
        <p:spPr>
          <a:xfrm>
            <a:off x="6604290" y="1208237"/>
            <a:ext cx="5239366" cy="332155"/>
          </a:xfrm>
          <a:prstGeom prst="rect">
            <a:avLst/>
          </a:prstGeom>
        </p:spPr>
        <p:txBody>
          <a:bodyPr vert="horz" lIns="0" tIns="0" rIns="0" bIns="0"/>
          <a:lstStyle>
            <a:lvl1pPr marL="0" indent="0">
              <a:buNone/>
              <a:defRPr sz="1400" b="0" i="0" cap="all" baseline="0">
                <a:solidFill>
                  <a:srgbClr val="F58025"/>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Click to edit Master text styles</a:t>
            </a:r>
          </a:p>
        </p:txBody>
      </p:sp>
      <p:sp>
        <p:nvSpPr>
          <p:cNvPr id="14" name="Text Placeholder 10"/>
          <p:cNvSpPr>
            <a:spLocks noGrp="1"/>
          </p:cNvSpPr>
          <p:nvPr>
            <p:ph type="body" sz="quarter" idx="34"/>
          </p:nvPr>
        </p:nvSpPr>
        <p:spPr>
          <a:xfrm>
            <a:off x="6604289" y="1540392"/>
            <a:ext cx="5239367" cy="4270007"/>
          </a:xfrm>
          <a:prstGeom prst="rect">
            <a:avLst/>
          </a:prstGeom>
        </p:spPr>
        <p:txBody>
          <a:bodyPr vert="horz" lIns="0" tIns="0" rIns="0" bIns="0"/>
          <a:lstStyle>
            <a:lvl1pPr marL="0" indent="0">
              <a:lnSpc>
                <a:spcPts val="1800"/>
              </a:lnSpc>
              <a:spcBef>
                <a:spcPts val="0"/>
              </a:spcBef>
              <a:spcAft>
                <a:spcPts val="1200"/>
              </a:spcAft>
              <a:buClr>
                <a:srgbClr val="F58025"/>
              </a:buClr>
              <a:buFontTx/>
              <a:buNone/>
              <a:defRPr sz="1400" b="0" i="0" baseline="0">
                <a:solidFill>
                  <a:srgbClr val="5C6670"/>
                </a:solidFill>
                <a:latin typeface="Arial" charset="0"/>
                <a:cs typeface="Verdana"/>
              </a:defRPr>
            </a:lvl1pPr>
            <a:lvl2pPr marL="365760" indent="-182880">
              <a:lnSpc>
                <a:spcPts val="1600"/>
              </a:lnSpc>
              <a:spcBef>
                <a:spcPts val="0"/>
              </a:spcBef>
              <a:spcAft>
                <a:spcPts val="1200"/>
              </a:spcAft>
              <a:buClr>
                <a:srgbClr val="0069AA"/>
              </a:buClr>
              <a:buSzPct val="120000"/>
              <a:buFont typeface="Wingdings" charset="2"/>
              <a:buChar char="§"/>
              <a:defRPr sz="1400" b="0" i="0" baseline="0">
                <a:solidFill>
                  <a:srgbClr val="5C6670"/>
                </a:solidFill>
                <a:latin typeface="Arial" charset="0"/>
                <a:cs typeface="Verdana"/>
              </a:defRPr>
            </a:lvl2pPr>
            <a:lvl3pPr marL="548640" indent="-182880">
              <a:lnSpc>
                <a:spcPct val="100000"/>
              </a:lnSpc>
              <a:spcBef>
                <a:spcPts val="0"/>
              </a:spcBef>
              <a:spcAft>
                <a:spcPts val="1200"/>
              </a:spcAft>
              <a:buClr>
                <a:srgbClr val="0069AA"/>
              </a:buClr>
              <a:buSzPct val="120000"/>
              <a:buFont typeface="Wingdings" charset="2"/>
              <a:buChar char="§"/>
              <a:defRPr sz="1400" b="0" i="0">
                <a:solidFill>
                  <a:srgbClr val="5C6670"/>
                </a:solidFill>
                <a:latin typeface="Arial" charset="0"/>
                <a:cs typeface="Verdana"/>
              </a:defRPr>
            </a:lvl3pPr>
            <a:lvl4pPr marL="777240" indent="182880">
              <a:lnSpc>
                <a:spcPts val="1700"/>
              </a:lnSpc>
              <a:buClr>
                <a:srgbClr val="DE6224"/>
              </a:buClr>
              <a:buFont typeface="Wingdings" charset="2"/>
              <a:buChar char="§"/>
              <a:defRPr sz="1000" b="0" i="0">
                <a:solidFill>
                  <a:srgbClr val="50504F"/>
                </a:solidFill>
                <a:latin typeface="Verdana"/>
                <a:cs typeface="Verdana"/>
              </a:defRPr>
            </a:lvl4pPr>
            <a:lvl5pPr marL="1143000" indent="182880">
              <a:lnSpc>
                <a:spcPts val="1700"/>
              </a:lnSpc>
              <a:buClr>
                <a:srgbClr val="DE6224"/>
              </a:buClr>
              <a:buFont typeface="Wingdings" charset="2"/>
              <a:buChar char="§"/>
              <a:defRPr sz="800" b="0" i="0">
                <a:solidFill>
                  <a:srgbClr val="50504F"/>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3" name="TextBox 2"/>
          <p:cNvSpPr txBox="1"/>
          <p:nvPr userDrawn="1"/>
        </p:nvSpPr>
        <p:spPr>
          <a:xfrm>
            <a:off x="11117943" y="1930400"/>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5965371" y="6857999"/>
            <a:ext cx="170217" cy="245961"/>
          </a:xfrm>
          <a:prstGeom prst="rect">
            <a:avLst/>
          </a:prstGeom>
          <a:noFill/>
        </p:spPr>
        <p:txBody>
          <a:bodyPr wrap="square" rtlCol="0">
            <a:spAutoFit/>
          </a:bodyPr>
          <a:lstStyle/>
          <a:p>
            <a:endParaRPr lang="en-US"/>
          </a:p>
        </p:txBody>
      </p:sp>
      <p:sp>
        <p:nvSpPr>
          <p:cNvPr id="2" name="TextBox 1"/>
          <p:cNvSpPr txBox="1"/>
          <p:nvPr userDrawn="1"/>
        </p:nvSpPr>
        <p:spPr>
          <a:xfrm>
            <a:off x="12104914" y="5065486"/>
            <a:ext cx="184731" cy="369332"/>
          </a:xfrm>
          <a:prstGeom prst="rect">
            <a:avLst/>
          </a:prstGeom>
          <a:noFill/>
        </p:spPr>
        <p:txBody>
          <a:bodyPr wrap="none" rtlCol="0">
            <a:spAutoFit/>
          </a:bodyPr>
          <a:lstStyle/>
          <a:p>
            <a:endParaRPr lang="en-US"/>
          </a:p>
        </p:txBody>
      </p:sp>
      <p:sp>
        <p:nvSpPr>
          <p:cNvPr id="6" name="TextBox 5"/>
          <p:cNvSpPr txBox="1"/>
          <p:nvPr userDrawn="1"/>
        </p:nvSpPr>
        <p:spPr>
          <a:xfrm>
            <a:off x="12119429" y="4034971"/>
            <a:ext cx="184731" cy="369332"/>
          </a:xfrm>
          <a:prstGeom prst="rect">
            <a:avLst/>
          </a:prstGeom>
          <a:noFill/>
        </p:spPr>
        <p:txBody>
          <a:bodyPr wrap="none" rtlCol="0">
            <a:spAutoFit/>
          </a:bodyPr>
          <a:lstStyle/>
          <a:p>
            <a:endParaRPr lang="en-US"/>
          </a:p>
        </p:txBody>
      </p:sp>
      <p:sp>
        <p:nvSpPr>
          <p:cNvPr id="13" name="Text Placeholder 15"/>
          <p:cNvSpPr>
            <a:spLocks noGrp="1"/>
          </p:cNvSpPr>
          <p:nvPr>
            <p:ph type="body" sz="quarter" idx="21"/>
          </p:nvPr>
        </p:nvSpPr>
        <p:spPr>
          <a:xfrm>
            <a:off x="245854" y="1208237"/>
            <a:ext cx="5239366" cy="332155"/>
          </a:xfrm>
          <a:prstGeom prst="rect">
            <a:avLst/>
          </a:prstGeom>
        </p:spPr>
        <p:txBody>
          <a:bodyPr vert="horz" lIns="0" tIns="0" rIns="0" bIns="0"/>
          <a:lstStyle>
            <a:lvl1pPr marL="0" indent="0">
              <a:buNone/>
              <a:defRPr sz="1400" b="0" i="0" cap="all" baseline="0">
                <a:solidFill>
                  <a:srgbClr val="F58025"/>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Click to edit Master text styles</a:t>
            </a:r>
          </a:p>
        </p:txBody>
      </p:sp>
      <p:sp>
        <p:nvSpPr>
          <p:cNvPr id="16" name="Content Placeholder 4"/>
          <p:cNvSpPr>
            <a:spLocks noGrp="1"/>
          </p:cNvSpPr>
          <p:nvPr>
            <p:ph sz="quarter" idx="37"/>
          </p:nvPr>
        </p:nvSpPr>
        <p:spPr>
          <a:xfrm>
            <a:off x="245854" y="1764424"/>
            <a:ext cx="10119623" cy="4541094"/>
          </a:xfrm>
          <a:prstGeom prst="rect">
            <a:avLst/>
          </a:prstGeom>
        </p:spPr>
        <p:txBody>
          <a:bodyPr/>
          <a:lstStyle>
            <a:lvl1pPr marL="0" indent="0">
              <a:buNone/>
              <a:defRPr sz="1400" baseline="0">
                <a:solidFill>
                  <a:srgbClr val="5C6670"/>
                </a:solidFill>
                <a:latin typeface="Arial" charset="0"/>
              </a:defRPr>
            </a:lvl1pPr>
            <a:lvl2pPr>
              <a:defRPr sz="1400" baseline="0">
                <a:solidFill>
                  <a:srgbClr val="5C6670"/>
                </a:solidFill>
                <a:latin typeface="Arial" charset="0"/>
              </a:defRPr>
            </a:lvl2pPr>
            <a:lvl3pPr>
              <a:defRPr sz="1400" baseline="0">
                <a:solidFill>
                  <a:srgbClr val="5C6670"/>
                </a:solidFill>
                <a:latin typeface="Arial" charset="0"/>
              </a:defRPr>
            </a:lvl3pPr>
            <a:lvl4pPr>
              <a:defRPr sz="1400" baseline="0">
                <a:solidFill>
                  <a:srgbClr val="5C6670"/>
                </a:solidFill>
                <a:latin typeface="Arial" charset="0"/>
              </a:defRPr>
            </a:lvl4pPr>
            <a:lvl5pPr>
              <a:defRPr sz="1400" baseline="0">
                <a:solidFill>
                  <a:srgbClr val="5C6670"/>
                </a:solidFill>
                <a:latin typeface="Arial" charset="0"/>
              </a:defRPr>
            </a:lvl5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74375" y="16704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Color Chart</a:t>
            </a:r>
          </a:p>
        </p:txBody>
      </p:sp>
      <p:sp>
        <p:nvSpPr>
          <p:cNvPr id="3" name="TextBox 2"/>
          <p:cNvSpPr txBox="1"/>
          <p:nvPr userDrawn="1"/>
        </p:nvSpPr>
        <p:spPr>
          <a:xfrm>
            <a:off x="11117943" y="1930400"/>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5965371" y="6857999"/>
            <a:ext cx="170217" cy="245961"/>
          </a:xfrm>
          <a:prstGeom prst="rect">
            <a:avLst/>
          </a:prstGeom>
          <a:noFill/>
        </p:spPr>
        <p:txBody>
          <a:bodyPr wrap="square" rtlCol="0">
            <a:spAutoFit/>
          </a:bodyPr>
          <a:lstStyle/>
          <a:p>
            <a:endParaRPr lang="en-US"/>
          </a:p>
        </p:txBody>
      </p:sp>
      <p:sp>
        <p:nvSpPr>
          <p:cNvPr id="2" name="TextBox 1"/>
          <p:cNvSpPr txBox="1"/>
          <p:nvPr userDrawn="1"/>
        </p:nvSpPr>
        <p:spPr>
          <a:xfrm>
            <a:off x="12104914" y="5065486"/>
            <a:ext cx="184731" cy="369332"/>
          </a:xfrm>
          <a:prstGeom prst="rect">
            <a:avLst/>
          </a:prstGeom>
          <a:noFill/>
        </p:spPr>
        <p:txBody>
          <a:bodyPr wrap="none" rtlCol="0">
            <a:spAutoFit/>
          </a:bodyPr>
          <a:lstStyle/>
          <a:p>
            <a:endParaRPr lang="en-US"/>
          </a:p>
        </p:txBody>
      </p:sp>
      <p:sp>
        <p:nvSpPr>
          <p:cNvPr id="6" name="TextBox 5"/>
          <p:cNvSpPr txBox="1"/>
          <p:nvPr userDrawn="1"/>
        </p:nvSpPr>
        <p:spPr>
          <a:xfrm>
            <a:off x="12119429" y="4034971"/>
            <a:ext cx="184731" cy="369332"/>
          </a:xfrm>
          <a:prstGeom prst="rect">
            <a:avLst/>
          </a:prstGeom>
          <a:noFill/>
        </p:spPr>
        <p:txBody>
          <a:bodyPr wrap="none" rtlCol="0">
            <a:spAutoFit/>
          </a:bodyPr>
          <a:lstStyle/>
          <a:p>
            <a:endParaRPr lang="en-US"/>
          </a:p>
        </p:txBody>
      </p:sp>
      <p:sp>
        <p:nvSpPr>
          <p:cNvPr id="10" name="TextBox 9"/>
          <p:cNvSpPr txBox="1"/>
          <p:nvPr userDrawn="1"/>
        </p:nvSpPr>
        <p:spPr>
          <a:xfrm>
            <a:off x="500063" y="1078594"/>
            <a:ext cx="8250237" cy="1074653"/>
          </a:xfrm>
          <a:prstGeom prst="rect">
            <a:avLst/>
          </a:prstGeom>
          <a:noFill/>
        </p:spPr>
        <p:txBody>
          <a:bodyPr wrap="square" lIns="0" tIns="0" rIns="0" bIns="0">
            <a:spAutoFit/>
          </a:bodyPr>
          <a:lstStyle>
            <a:lvl1pPr eaLnBrk="0" hangingPunct="0">
              <a:defRPr sz="2400">
                <a:solidFill>
                  <a:schemeClr val="tx1"/>
                </a:solidFill>
                <a:latin typeface="Arial" charset="0"/>
                <a:ea typeface="ヒラギノ角ゴ Pro W3"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lnSpc>
                <a:spcPts val="1200"/>
              </a:lnSpc>
              <a:defRPr/>
            </a:pPr>
            <a:r>
              <a:rPr lang="en-US" sz="900" b="1" baseline="0" dirty="0">
                <a:solidFill>
                  <a:srgbClr val="DE6224"/>
                </a:solidFill>
                <a:latin typeface="Arial" charset="0"/>
                <a:cs typeface="Verdana" charset="0"/>
              </a:rPr>
              <a:t>Color: </a:t>
            </a:r>
            <a:r>
              <a:rPr lang="en-US" sz="900" b="1" baseline="0" dirty="0">
                <a:solidFill>
                  <a:srgbClr val="5A6771"/>
                </a:solidFill>
                <a:latin typeface="Arial" charset="0"/>
                <a:cs typeface="Verdana" charset="0"/>
              </a:rPr>
              <a:t>Stay within the main and secondary color palettes for charts in PNC presentations. </a:t>
            </a:r>
            <a:br>
              <a:rPr lang="en-US" sz="900" b="1" baseline="0" dirty="0">
                <a:solidFill>
                  <a:srgbClr val="5A6771"/>
                </a:solidFill>
                <a:latin typeface="Arial" charset="0"/>
                <a:cs typeface="Verdana" charset="0"/>
              </a:rPr>
            </a:br>
            <a:r>
              <a:rPr lang="en-US" sz="900" b="1" baseline="0" dirty="0">
                <a:solidFill>
                  <a:srgbClr val="5A6771"/>
                </a:solidFill>
                <a:latin typeface="Arial" charset="0"/>
                <a:cs typeface="Verdana" charset="0"/>
              </a:rPr>
              <a:t>The colors below have been mixed as RGB screen values which are optimal for PowerPoint. </a:t>
            </a:r>
            <a:r>
              <a:rPr lang="en-US" sz="900" baseline="0" dirty="0">
                <a:solidFill>
                  <a:srgbClr val="5A6771"/>
                </a:solidFill>
                <a:latin typeface="Arial" charset="0"/>
                <a:cs typeface="Verdana" charset="0"/>
              </a:rPr>
              <a:t>Make sure there is sufficient contrast in value when using multiple colors within one chart or graph. A good way to test this is to print or view the chart in black and white. </a:t>
            </a:r>
          </a:p>
          <a:p>
            <a:pPr eaLnBrk="1" hangingPunct="1">
              <a:lnSpc>
                <a:spcPts val="1200"/>
              </a:lnSpc>
              <a:defRPr/>
            </a:pPr>
            <a:endParaRPr lang="en-US" sz="900" baseline="0" dirty="0">
              <a:solidFill>
                <a:srgbClr val="5A6771"/>
              </a:solidFill>
              <a:latin typeface="Arial" charset="0"/>
              <a:cs typeface="Verdana" charset="0"/>
            </a:endParaRPr>
          </a:p>
          <a:p>
            <a:pPr eaLnBrk="1" hangingPunct="1">
              <a:lnSpc>
                <a:spcPts val="1200"/>
              </a:lnSpc>
              <a:defRPr/>
            </a:pPr>
            <a:r>
              <a:rPr lang="en-US" sz="900" baseline="0" dirty="0">
                <a:solidFill>
                  <a:srgbClr val="5A6771"/>
                </a:solidFill>
                <a:latin typeface="Arial" charset="0"/>
                <a:cs typeface="Verdana" charset="0"/>
              </a:rPr>
              <a:t>Use color tints to achieve optimal contrast. Use colors from a similar family when possible. </a:t>
            </a:r>
          </a:p>
          <a:p>
            <a:pPr eaLnBrk="1" hangingPunct="1">
              <a:lnSpc>
                <a:spcPts val="1200"/>
              </a:lnSpc>
              <a:defRPr/>
            </a:pPr>
            <a:r>
              <a:rPr lang="en-US" sz="900" baseline="0" dirty="0">
                <a:solidFill>
                  <a:srgbClr val="5A6771"/>
                </a:solidFill>
                <a:latin typeface="Arial" charset="0"/>
                <a:cs typeface="Verdana" charset="0"/>
              </a:rPr>
              <a:t>For example, greens go well with other greens. Other colors may be added as needed, </a:t>
            </a:r>
          </a:p>
          <a:p>
            <a:pPr eaLnBrk="1" hangingPunct="1">
              <a:lnSpc>
                <a:spcPts val="1200"/>
              </a:lnSpc>
              <a:defRPr/>
            </a:pPr>
            <a:r>
              <a:rPr lang="en-US" sz="900" baseline="0" dirty="0">
                <a:solidFill>
                  <a:srgbClr val="5A6771"/>
                </a:solidFill>
                <a:latin typeface="Arial" charset="0"/>
                <a:cs typeface="Verdana" charset="0"/>
              </a:rPr>
              <a:t>but use the color groupings below as a starting point before mixing the entire palette.</a:t>
            </a:r>
          </a:p>
        </p:txBody>
      </p:sp>
      <p:sp>
        <p:nvSpPr>
          <p:cNvPr id="12" name="TextBox 52"/>
          <p:cNvSpPr txBox="1">
            <a:spLocks noChangeArrowheads="1"/>
          </p:cNvSpPr>
          <p:nvPr userDrawn="1"/>
        </p:nvSpPr>
        <p:spPr bwMode="auto">
          <a:xfrm>
            <a:off x="1439863" y="3167063"/>
            <a:ext cx="78263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dirty="0">
                <a:solidFill>
                  <a:srgbClr val="505150"/>
                </a:solidFill>
                <a:latin typeface="Arial" charset="0"/>
                <a:cs typeface="Verdana" charset="0"/>
              </a:rPr>
              <a:t>PNC ORANGE</a:t>
            </a:r>
          </a:p>
          <a:p>
            <a:pPr eaLnBrk="1" hangingPunct="1">
              <a:defRPr/>
            </a:pPr>
            <a:r>
              <a:rPr lang="en-US" sz="700" b="1" baseline="0" dirty="0">
                <a:solidFill>
                  <a:srgbClr val="505150"/>
                </a:solidFill>
                <a:latin typeface="Arial" charset="0"/>
                <a:cs typeface="Verdana" charset="0"/>
              </a:rPr>
              <a:t>PANTONE 158</a:t>
            </a:r>
          </a:p>
          <a:p>
            <a:pPr eaLnBrk="1" hangingPunct="1">
              <a:defRPr/>
            </a:pPr>
            <a:r>
              <a:rPr lang="en-US" sz="700" baseline="0" dirty="0">
                <a:solidFill>
                  <a:srgbClr val="505150"/>
                </a:solidFill>
                <a:latin typeface="Arial" charset="0"/>
                <a:cs typeface="Verdana" charset="0"/>
              </a:rPr>
              <a:t>R245  G128  B37</a:t>
            </a:r>
          </a:p>
        </p:txBody>
      </p:sp>
      <p:sp>
        <p:nvSpPr>
          <p:cNvPr id="14" name="Rounded Rectangle 13"/>
          <p:cNvSpPr/>
          <p:nvPr userDrawn="1"/>
        </p:nvSpPr>
        <p:spPr>
          <a:xfrm>
            <a:off x="500063" y="2613025"/>
            <a:ext cx="528637" cy="528638"/>
          </a:xfrm>
          <a:prstGeom prst="round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solidFill>
                <a:srgbClr val="0069AA"/>
              </a:solidFill>
              <a:latin typeface="Arial" charset="0"/>
            </a:endParaRPr>
          </a:p>
        </p:txBody>
      </p:sp>
      <p:sp>
        <p:nvSpPr>
          <p:cNvPr id="15" name="TextBox 62"/>
          <p:cNvSpPr txBox="1">
            <a:spLocks noChangeArrowheads="1"/>
          </p:cNvSpPr>
          <p:nvPr userDrawn="1"/>
        </p:nvSpPr>
        <p:spPr bwMode="auto">
          <a:xfrm>
            <a:off x="514350" y="3167063"/>
            <a:ext cx="7683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dirty="0">
                <a:solidFill>
                  <a:srgbClr val="505150"/>
                </a:solidFill>
                <a:latin typeface="Arial" charset="0"/>
                <a:cs typeface="Verdana" charset="0"/>
              </a:rPr>
              <a:t>PNC BLUE</a:t>
            </a:r>
          </a:p>
          <a:p>
            <a:pPr eaLnBrk="1" hangingPunct="1">
              <a:defRPr/>
            </a:pPr>
            <a:r>
              <a:rPr lang="en-US" sz="700" b="1" baseline="0" dirty="0">
                <a:solidFill>
                  <a:srgbClr val="505150"/>
                </a:solidFill>
                <a:latin typeface="Arial" charset="0"/>
                <a:cs typeface="Verdana" charset="0"/>
              </a:rPr>
              <a:t>PANTONE 2945</a:t>
            </a:r>
          </a:p>
          <a:p>
            <a:pPr eaLnBrk="1" hangingPunct="1">
              <a:defRPr/>
            </a:pPr>
            <a:r>
              <a:rPr lang="en-US" sz="700" baseline="0" dirty="0">
                <a:solidFill>
                  <a:srgbClr val="505150"/>
                </a:solidFill>
                <a:latin typeface="Arial" charset="0"/>
                <a:cs typeface="Verdana" charset="0"/>
              </a:rPr>
              <a:t>R0  G105  B170</a:t>
            </a:r>
          </a:p>
        </p:txBody>
      </p:sp>
      <p:sp>
        <p:nvSpPr>
          <p:cNvPr id="17" name="Rounded Rectangle 16"/>
          <p:cNvSpPr/>
          <p:nvPr userDrawn="1"/>
        </p:nvSpPr>
        <p:spPr>
          <a:xfrm>
            <a:off x="2300288" y="2613025"/>
            <a:ext cx="528637" cy="528638"/>
          </a:xfrm>
          <a:prstGeom prst="roundRect">
            <a:avLst/>
          </a:prstGeom>
          <a:solidFill>
            <a:srgbClr val="5A67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18" name="Rounded Rectangle 17"/>
          <p:cNvSpPr/>
          <p:nvPr userDrawn="1"/>
        </p:nvSpPr>
        <p:spPr>
          <a:xfrm>
            <a:off x="3192463" y="2613025"/>
            <a:ext cx="528637" cy="528638"/>
          </a:xfrm>
          <a:prstGeom prst="roundRect">
            <a:avLst/>
          </a:prstGeom>
          <a:no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19" name="TextBox 70"/>
          <p:cNvSpPr txBox="1">
            <a:spLocks noChangeArrowheads="1"/>
          </p:cNvSpPr>
          <p:nvPr userDrawn="1"/>
        </p:nvSpPr>
        <p:spPr bwMode="auto">
          <a:xfrm>
            <a:off x="3244850" y="3160713"/>
            <a:ext cx="8826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dirty="0">
                <a:solidFill>
                  <a:srgbClr val="505150"/>
                </a:solidFill>
                <a:latin typeface="Arial" charset="0"/>
                <a:cs typeface="Verdana" charset="0"/>
              </a:rPr>
              <a:t>WHITE</a:t>
            </a:r>
          </a:p>
          <a:p>
            <a:pPr eaLnBrk="1" hangingPunct="1">
              <a:defRPr/>
            </a:pPr>
            <a:r>
              <a:rPr lang="en-US" sz="700" baseline="0" dirty="0">
                <a:solidFill>
                  <a:srgbClr val="505150"/>
                </a:solidFill>
                <a:latin typeface="Arial" charset="0"/>
                <a:cs typeface="Verdana" charset="0"/>
              </a:rPr>
              <a:t>R255  G255  B255</a:t>
            </a:r>
          </a:p>
        </p:txBody>
      </p:sp>
      <p:sp>
        <p:nvSpPr>
          <p:cNvPr id="20" name="TextBox 72"/>
          <p:cNvSpPr txBox="1">
            <a:spLocks noChangeArrowheads="1"/>
          </p:cNvSpPr>
          <p:nvPr userDrawn="1"/>
        </p:nvSpPr>
        <p:spPr bwMode="auto">
          <a:xfrm>
            <a:off x="528638" y="4527550"/>
            <a:ext cx="8826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431</a:t>
            </a:r>
          </a:p>
          <a:p>
            <a:pPr eaLnBrk="1" hangingPunct="1">
              <a:defRPr/>
            </a:pPr>
            <a:r>
              <a:rPr lang="en-US" sz="700" b="1" baseline="0">
                <a:solidFill>
                  <a:srgbClr val="505150"/>
                </a:solidFill>
                <a:latin typeface="Arial" charset="0"/>
                <a:cs typeface="Verdana" charset="0"/>
              </a:rPr>
              <a:t>80% TINT</a:t>
            </a:r>
          </a:p>
          <a:p>
            <a:pPr eaLnBrk="1" hangingPunct="1">
              <a:defRPr/>
            </a:pPr>
            <a:r>
              <a:rPr lang="en-US" sz="700" baseline="0">
                <a:solidFill>
                  <a:srgbClr val="505150"/>
                </a:solidFill>
                <a:latin typeface="Arial" charset="0"/>
                <a:cs typeface="Verdana" charset="0"/>
              </a:rPr>
              <a:t>R118  G123  B132</a:t>
            </a:r>
          </a:p>
        </p:txBody>
      </p:sp>
      <p:sp>
        <p:nvSpPr>
          <p:cNvPr id="21" name="Rounded Rectangle 20"/>
          <p:cNvSpPr/>
          <p:nvPr userDrawn="1"/>
        </p:nvSpPr>
        <p:spPr>
          <a:xfrm>
            <a:off x="508000" y="5299075"/>
            <a:ext cx="528638" cy="528638"/>
          </a:xfrm>
          <a:prstGeom prst="roundRect">
            <a:avLst/>
          </a:prstGeom>
          <a:solidFill>
            <a:srgbClr val="FBB0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22" name="TextBox 74"/>
          <p:cNvSpPr txBox="1">
            <a:spLocks noChangeArrowheads="1"/>
          </p:cNvSpPr>
          <p:nvPr userDrawn="1"/>
        </p:nvSpPr>
        <p:spPr bwMode="auto">
          <a:xfrm>
            <a:off x="561975" y="5846763"/>
            <a:ext cx="882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a:t>
            </a:r>
            <a:br>
              <a:rPr lang="en-US" sz="700" b="1" baseline="0">
                <a:solidFill>
                  <a:srgbClr val="505150"/>
                </a:solidFill>
                <a:latin typeface="Arial" charset="0"/>
                <a:cs typeface="Verdana" charset="0"/>
              </a:rPr>
            </a:br>
            <a:r>
              <a:rPr lang="en-US" sz="700" b="1" baseline="0">
                <a:solidFill>
                  <a:srgbClr val="505150"/>
                </a:solidFill>
                <a:latin typeface="Arial" charset="0"/>
                <a:cs typeface="Verdana" charset="0"/>
              </a:rPr>
              <a:t>143</a:t>
            </a:r>
          </a:p>
          <a:p>
            <a:pPr eaLnBrk="1" hangingPunct="1">
              <a:defRPr/>
            </a:pPr>
            <a:r>
              <a:rPr lang="en-US" sz="700" baseline="0">
                <a:solidFill>
                  <a:srgbClr val="505150"/>
                </a:solidFill>
                <a:latin typeface="Arial" charset="0"/>
                <a:cs typeface="Verdana" charset="0"/>
              </a:rPr>
              <a:t>R251  G176  B63</a:t>
            </a:r>
          </a:p>
        </p:txBody>
      </p:sp>
      <p:sp>
        <p:nvSpPr>
          <p:cNvPr id="23" name="Rounded Rectangle 22"/>
          <p:cNvSpPr/>
          <p:nvPr userDrawn="1"/>
        </p:nvSpPr>
        <p:spPr>
          <a:xfrm>
            <a:off x="1444625" y="5299075"/>
            <a:ext cx="528638" cy="528638"/>
          </a:xfrm>
          <a:prstGeom prst="roundRect">
            <a:avLst/>
          </a:prstGeom>
          <a:solidFill>
            <a:srgbClr val="6DB3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24" name="TextBox 76"/>
          <p:cNvSpPr txBox="1">
            <a:spLocks noChangeArrowheads="1"/>
          </p:cNvSpPr>
          <p:nvPr userDrawn="1"/>
        </p:nvSpPr>
        <p:spPr bwMode="auto">
          <a:xfrm>
            <a:off x="1497013" y="5846763"/>
            <a:ext cx="882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a:t>
            </a:r>
            <a:br>
              <a:rPr lang="en-US" sz="700" b="1" baseline="0">
                <a:solidFill>
                  <a:srgbClr val="505150"/>
                </a:solidFill>
                <a:latin typeface="Arial" charset="0"/>
                <a:cs typeface="Verdana" charset="0"/>
              </a:rPr>
            </a:br>
            <a:r>
              <a:rPr lang="en-US" sz="700" b="1" baseline="0">
                <a:solidFill>
                  <a:srgbClr val="505150"/>
                </a:solidFill>
                <a:latin typeface="Arial" charset="0"/>
                <a:cs typeface="Verdana" charset="0"/>
              </a:rPr>
              <a:t>369</a:t>
            </a:r>
          </a:p>
          <a:p>
            <a:pPr eaLnBrk="1" hangingPunct="1">
              <a:defRPr/>
            </a:pPr>
            <a:r>
              <a:rPr lang="en-US" sz="700" baseline="0">
                <a:solidFill>
                  <a:srgbClr val="505150"/>
                </a:solidFill>
                <a:latin typeface="Arial" charset="0"/>
                <a:cs typeface="Verdana" charset="0"/>
              </a:rPr>
              <a:t>R109  179  B63</a:t>
            </a:r>
          </a:p>
        </p:txBody>
      </p:sp>
      <p:sp>
        <p:nvSpPr>
          <p:cNvPr id="25" name="Rounded Rectangle 24"/>
          <p:cNvSpPr/>
          <p:nvPr userDrawn="1"/>
        </p:nvSpPr>
        <p:spPr>
          <a:xfrm>
            <a:off x="2341563" y="5299075"/>
            <a:ext cx="528637" cy="528638"/>
          </a:xfrm>
          <a:prstGeom prst="round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26" name="TextBox 78"/>
          <p:cNvSpPr txBox="1">
            <a:spLocks noChangeArrowheads="1"/>
          </p:cNvSpPr>
          <p:nvPr userDrawn="1"/>
        </p:nvSpPr>
        <p:spPr bwMode="auto">
          <a:xfrm>
            <a:off x="2393950" y="5846763"/>
            <a:ext cx="882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a:t>
            </a:r>
            <a:br>
              <a:rPr lang="en-US" sz="700" b="1" baseline="0">
                <a:solidFill>
                  <a:srgbClr val="505150"/>
                </a:solidFill>
                <a:latin typeface="Arial" charset="0"/>
                <a:cs typeface="Verdana" charset="0"/>
              </a:rPr>
            </a:br>
            <a:r>
              <a:rPr lang="en-US" sz="700" b="1" baseline="0">
                <a:solidFill>
                  <a:srgbClr val="505150"/>
                </a:solidFill>
                <a:latin typeface="Arial" charset="0"/>
                <a:cs typeface="Verdana" charset="0"/>
              </a:rPr>
              <a:t>2925</a:t>
            </a:r>
          </a:p>
          <a:p>
            <a:pPr eaLnBrk="1" hangingPunct="1">
              <a:defRPr/>
            </a:pPr>
            <a:r>
              <a:rPr lang="en-US" sz="700" baseline="0">
                <a:solidFill>
                  <a:srgbClr val="505150"/>
                </a:solidFill>
                <a:latin typeface="Arial" charset="0"/>
                <a:cs typeface="Verdana" charset="0"/>
              </a:rPr>
              <a:t>R0  G150  B214</a:t>
            </a:r>
          </a:p>
        </p:txBody>
      </p:sp>
      <p:sp>
        <p:nvSpPr>
          <p:cNvPr id="27" name="Rounded Rectangle 26"/>
          <p:cNvSpPr/>
          <p:nvPr userDrawn="1"/>
        </p:nvSpPr>
        <p:spPr>
          <a:xfrm>
            <a:off x="3238500" y="5299075"/>
            <a:ext cx="528638" cy="528638"/>
          </a:xfrm>
          <a:prstGeom prst="roundRect">
            <a:avLst/>
          </a:prstGeom>
          <a:solidFill>
            <a:srgbClr val="00528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28" name="TextBox 80"/>
          <p:cNvSpPr txBox="1">
            <a:spLocks noChangeArrowheads="1"/>
          </p:cNvSpPr>
          <p:nvPr userDrawn="1"/>
        </p:nvSpPr>
        <p:spPr bwMode="auto">
          <a:xfrm>
            <a:off x="3290888" y="5846763"/>
            <a:ext cx="882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a:t>
            </a:r>
            <a:br>
              <a:rPr lang="en-US" sz="700" b="1" baseline="0">
                <a:solidFill>
                  <a:srgbClr val="505150"/>
                </a:solidFill>
                <a:latin typeface="Arial" charset="0"/>
                <a:cs typeface="Verdana" charset="0"/>
              </a:rPr>
            </a:br>
            <a:r>
              <a:rPr lang="en-US" sz="700" b="1" baseline="0">
                <a:solidFill>
                  <a:srgbClr val="505150"/>
                </a:solidFill>
                <a:latin typeface="Arial" charset="0"/>
                <a:cs typeface="Verdana" charset="0"/>
              </a:rPr>
              <a:t>2955</a:t>
            </a:r>
          </a:p>
          <a:p>
            <a:pPr eaLnBrk="1" hangingPunct="1">
              <a:defRPr/>
            </a:pPr>
            <a:r>
              <a:rPr lang="en-US" sz="700" baseline="0">
                <a:solidFill>
                  <a:srgbClr val="505150"/>
                </a:solidFill>
                <a:latin typeface="Arial" charset="0"/>
                <a:cs typeface="Verdana" charset="0"/>
              </a:rPr>
              <a:t>R0  G82  B136</a:t>
            </a:r>
          </a:p>
        </p:txBody>
      </p:sp>
      <p:sp>
        <p:nvSpPr>
          <p:cNvPr id="29" name="Rounded Rectangle 28"/>
          <p:cNvSpPr/>
          <p:nvPr userDrawn="1"/>
        </p:nvSpPr>
        <p:spPr>
          <a:xfrm>
            <a:off x="1411288" y="2613025"/>
            <a:ext cx="528637" cy="528638"/>
          </a:xfrm>
          <a:prstGeom prst="roundRect">
            <a:avLst/>
          </a:prstGeom>
          <a:solidFill>
            <a:srgbClr val="F580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solidFill>
                <a:srgbClr val="DE6224"/>
              </a:solidFill>
              <a:latin typeface="Arial" charset="0"/>
            </a:endParaRPr>
          </a:p>
        </p:txBody>
      </p:sp>
      <p:sp>
        <p:nvSpPr>
          <p:cNvPr id="30" name="Rounded Rectangle 29"/>
          <p:cNvSpPr/>
          <p:nvPr userDrawn="1"/>
        </p:nvSpPr>
        <p:spPr>
          <a:xfrm>
            <a:off x="4127500" y="5299075"/>
            <a:ext cx="528638" cy="528638"/>
          </a:xfrm>
          <a:prstGeom prst="roundRect">
            <a:avLst/>
          </a:prstGeom>
          <a:solidFill>
            <a:srgbClr val="C1D82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31" name="TextBox 85"/>
          <p:cNvSpPr txBox="1">
            <a:spLocks noChangeArrowheads="1"/>
          </p:cNvSpPr>
          <p:nvPr userDrawn="1"/>
        </p:nvSpPr>
        <p:spPr bwMode="auto">
          <a:xfrm>
            <a:off x="4179888" y="5846763"/>
            <a:ext cx="8826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a:t>
            </a:r>
            <a:br>
              <a:rPr lang="en-US" sz="700" b="1" baseline="0">
                <a:solidFill>
                  <a:srgbClr val="505150"/>
                </a:solidFill>
                <a:latin typeface="Arial" charset="0"/>
                <a:cs typeface="Verdana" charset="0"/>
              </a:rPr>
            </a:br>
            <a:r>
              <a:rPr lang="en-US" sz="700" b="1" baseline="0">
                <a:solidFill>
                  <a:srgbClr val="505150"/>
                </a:solidFill>
                <a:latin typeface="Arial" charset="0"/>
                <a:cs typeface="Verdana" charset="0"/>
              </a:rPr>
              <a:t>382</a:t>
            </a:r>
          </a:p>
          <a:p>
            <a:pPr eaLnBrk="1" hangingPunct="1">
              <a:defRPr/>
            </a:pPr>
            <a:r>
              <a:rPr lang="en-US" sz="700" baseline="0">
                <a:solidFill>
                  <a:srgbClr val="505150"/>
                </a:solidFill>
                <a:latin typeface="Arial" charset="0"/>
                <a:cs typeface="Verdana" charset="0"/>
              </a:rPr>
              <a:t>R193  G216  B47</a:t>
            </a:r>
          </a:p>
        </p:txBody>
      </p:sp>
      <p:cxnSp>
        <p:nvCxnSpPr>
          <p:cNvPr id="32" name="Straight Connector 31"/>
          <p:cNvCxnSpPr/>
          <p:nvPr userDrawn="1"/>
        </p:nvCxnSpPr>
        <p:spPr>
          <a:xfrm>
            <a:off x="495300" y="3606800"/>
            <a:ext cx="5684838"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TextBox 52"/>
          <p:cNvSpPr txBox="1">
            <a:spLocks noChangeArrowheads="1"/>
          </p:cNvSpPr>
          <p:nvPr userDrawn="1"/>
        </p:nvSpPr>
        <p:spPr bwMode="auto">
          <a:xfrm>
            <a:off x="2319338" y="3167063"/>
            <a:ext cx="78263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dirty="0">
                <a:solidFill>
                  <a:srgbClr val="505150"/>
                </a:solidFill>
                <a:latin typeface="Arial" charset="0"/>
                <a:cs typeface="Verdana" charset="0"/>
              </a:rPr>
              <a:t>PNC GRAY</a:t>
            </a:r>
          </a:p>
          <a:p>
            <a:pPr eaLnBrk="1" hangingPunct="1">
              <a:defRPr/>
            </a:pPr>
            <a:r>
              <a:rPr lang="en-US" sz="700" b="1" baseline="0" dirty="0">
                <a:solidFill>
                  <a:srgbClr val="505150"/>
                </a:solidFill>
                <a:latin typeface="Arial" charset="0"/>
                <a:cs typeface="Verdana" charset="0"/>
              </a:rPr>
              <a:t>PANTONE 431</a:t>
            </a:r>
          </a:p>
          <a:p>
            <a:pPr eaLnBrk="1" hangingPunct="1">
              <a:defRPr/>
            </a:pPr>
            <a:r>
              <a:rPr lang="en-US" sz="700" baseline="0" dirty="0">
                <a:solidFill>
                  <a:srgbClr val="505150"/>
                </a:solidFill>
                <a:latin typeface="Arial" charset="0"/>
                <a:cs typeface="Verdana" charset="0"/>
              </a:rPr>
              <a:t>R92  G102  B112</a:t>
            </a:r>
          </a:p>
        </p:txBody>
      </p:sp>
      <p:sp>
        <p:nvSpPr>
          <p:cNvPr id="34" name="TextBox 50"/>
          <p:cNvSpPr txBox="1">
            <a:spLocks noChangeArrowheads="1"/>
          </p:cNvSpPr>
          <p:nvPr userDrawn="1"/>
        </p:nvSpPr>
        <p:spPr bwMode="auto">
          <a:xfrm>
            <a:off x="493713" y="2347913"/>
            <a:ext cx="5129212"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000" baseline="0" dirty="0">
                <a:solidFill>
                  <a:srgbClr val="DE6224"/>
                </a:solidFill>
                <a:latin typeface="Arial" charset="0"/>
                <a:cs typeface="Verdana" charset="0"/>
              </a:rPr>
              <a:t>PRIMARY COLOR PALETTE</a:t>
            </a:r>
          </a:p>
        </p:txBody>
      </p:sp>
      <p:sp>
        <p:nvSpPr>
          <p:cNvPr id="35" name="TextBox 50"/>
          <p:cNvSpPr txBox="1">
            <a:spLocks noChangeArrowheads="1"/>
          </p:cNvSpPr>
          <p:nvPr userDrawn="1"/>
        </p:nvSpPr>
        <p:spPr bwMode="auto">
          <a:xfrm>
            <a:off x="493713" y="3659188"/>
            <a:ext cx="5129212"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000" baseline="0">
                <a:solidFill>
                  <a:srgbClr val="DE6224"/>
                </a:solidFill>
                <a:latin typeface="Arial" charset="0"/>
                <a:cs typeface="Verdana" charset="0"/>
              </a:rPr>
              <a:t>APPROVED SCREENS OF COLORS</a:t>
            </a:r>
          </a:p>
        </p:txBody>
      </p:sp>
      <p:cxnSp>
        <p:nvCxnSpPr>
          <p:cNvPr id="36" name="Straight Connector 35"/>
          <p:cNvCxnSpPr/>
          <p:nvPr userDrawn="1"/>
        </p:nvCxnSpPr>
        <p:spPr>
          <a:xfrm>
            <a:off x="493713" y="4997450"/>
            <a:ext cx="5686425"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extBox 50"/>
          <p:cNvSpPr txBox="1">
            <a:spLocks noChangeArrowheads="1"/>
          </p:cNvSpPr>
          <p:nvPr userDrawn="1"/>
        </p:nvSpPr>
        <p:spPr bwMode="auto">
          <a:xfrm>
            <a:off x="506413" y="5056188"/>
            <a:ext cx="5129212"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000" baseline="0">
                <a:solidFill>
                  <a:srgbClr val="DE6224"/>
                </a:solidFill>
                <a:latin typeface="Arial" charset="0"/>
                <a:cs typeface="Verdana" charset="0"/>
              </a:rPr>
              <a:t>SECONDARY COLORS FOR USE IN CHARTS ONLY</a:t>
            </a:r>
          </a:p>
        </p:txBody>
      </p:sp>
      <p:sp>
        <p:nvSpPr>
          <p:cNvPr id="38" name="Rounded Rectangle 37"/>
          <p:cNvSpPr/>
          <p:nvPr userDrawn="1"/>
        </p:nvSpPr>
        <p:spPr>
          <a:xfrm>
            <a:off x="493713" y="3935413"/>
            <a:ext cx="528637" cy="528637"/>
          </a:xfrm>
          <a:prstGeom prst="roundRect">
            <a:avLst/>
          </a:prstGeom>
          <a:solidFill>
            <a:srgbClr val="79828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39" name="Rounded Rectangle 38"/>
          <p:cNvSpPr/>
          <p:nvPr userDrawn="1"/>
        </p:nvSpPr>
        <p:spPr>
          <a:xfrm>
            <a:off x="1444625" y="3954463"/>
            <a:ext cx="528638" cy="528637"/>
          </a:xfrm>
          <a:prstGeom prst="roundRect">
            <a:avLst/>
          </a:prstGeom>
          <a:solidFill>
            <a:srgbClr val="ABB0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40" name="TextBox 72"/>
          <p:cNvSpPr txBox="1">
            <a:spLocks noChangeArrowheads="1"/>
          </p:cNvSpPr>
          <p:nvPr userDrawn="1"/>
        </p:nvSpPr>
        <p:spPr bwMode="auto">
          <a:xfrm>
            <a:off x="1458913" y="4527550"/>
            <a:ext cx="8826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dirty="0">
                <a:solidFill>
                  <a:srgbClr val="505150"/>
                </a:solidFill>
                <a:latin typeface="Arial" charset="0"/>
                <a:cs typeface="Verdana" charset="0"/>
              </a:rPr>
              <a:t>PANTONE 431</a:t>
            </a:r>
          </a:p>
          <a:p>
            <a:pPr eaLnBrk="1" hangingPunct="1">
              <a:defRPr/>
            </a:pPr>
            <a:r>
              <a:rPr lang="en-US" sz="700" b="1" baseline="0" dirty="0">
                <a:solidFill>
                  <a:srgbClr val="505150"/>
                </a:solidFill>
                <a:latin typeface="Arial" charset="0"/>
                <a:cs typeface="Verdana" charset="0"/>
              </a:rPr>
              <a:t>50% TINT</a:t>
            </a:r>
          </a:p>
          <a:p>
            <a:pPr eaLnBrk="1" hangingPunct="1">
              <a:defRPr/>
            </a:pPr>
            <a:r>
              <a:rPr lang="en-US" sz="700" baseline="0" dirty="0">
                <a:solidFill>
                  <a:srgbClr val="505150"/>
                </a:solidFill>
                <a:latin typeface="Arial" charset="0"/>
                <a:cs typeface="Verdana" charset="0"/>
              </a:rPr>
              <a:t>R160  G162  B168</a:t>
            </a:r>
          </a:p>
        </p:txBody>
      </p:sp>
      <p:sp>
        <p:nvSpPr>
          <p:cNvPr id="41" name="Rounded Rectangle 40"/>
          <p:cNvSpPr/>
          <p:nvPr userDrawn="1"/>
        </p:nvSpPr>
        <p:spPr>
          <a:xfrm>
            <a:off x="2397125" y="3954463"/>
            <a:ext cx="528638" cy="528637"/>
          </a:xfrm>
          <a:prstGeom prst="roundRect">
            <a:avLst/>
          </a:prstGeom>
          <a:solidFill>
            <a:srgbClr val="DDDE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42" name="TextBox 72"/>
          <p:cNvSpPr txBox="1">
            <a:spLocks noChangeArrowheads="1"/>
          </p:cNvSpPr>
          <p:nvPr userDrawn="1"/>
        </p:nvSpPr>
        <p:spPr bwMode="auto">
          <a:xfrm>
            <a:off x="2405063" y="4527550"/>
            <a:ext cx="8826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431</a:t>
            </a:r>
          </a:p>
          <a:p>
            <a:pPr eaLnBrk="1" hangingPunct="1">
              <a:defRPr/>
            </a:pPr>
            <a:r>
              <a:rPr lang="en-US" sz="700" b="1" baseline="0">
                <a:solidFill>
                  <a:srgbClr val="505150"/>
                </a:solidFill>
                <a:latin typeface="Arial" charset="0"/>
                <a:cs typeface="Verdana" charset="0"/>
              </a:rPr>
              <a:t>20% TINT</a:t>
            </a:r>
          </a:p>
          <a:p>
            <a:pPr eaLnBrk="1" hangingPunct="1">
              <a:defRPr/>
            </a:pPr>
            <a:r>
              <a:rPr lang="en-US" sz="700" baseline="0">
                <a:solidFill>
                  <a:srgbClr val="505150"/>
                </a:solidFill>
                <a:latin typeface="Arial" charset="0"/>
                <a:cs typeface="Verdana" charset="0"/>
              </a:rPr>
              <a:t>R209  G209  B212</a:t>
            </a:r>
          </a:p>
        </p:txBody>
      </p:sp>
      <p:sp>
        <p:nvSpPr>
          <p:cNvPr id="43" name="TextBox 42"/>
          <p:cNvSpPr txBox="1">
            <a:spLocks noChangeArrowheads="1"/>
          </p:cNvSpPr>
          <p:nvPr userDrawn="1"/>
        </p:nvSpPr>
        <p:spPr bwMode="auto">
          <a:xfrm>
            <a:off x="3382963" y="4527550"/>
            <a:ext cx="8826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700" b="1" baseline="0">
                <a:solidFill>
                  <a:srgbClr val="505150"/>
                </a:solidFill>
                <a:latin typeface="Arial" charset="0"/>
                <a:cs typeface="Verdana" charset="0"/>
              </a:rPr>
              <a:t>PANTONE 2945</a:t>
            </a:r>
          </a:p>
          <a:p>
            <a:pPr eaLnBrk="1" hangingPunct="1">
              <a:defRPr/>
            </a:pPr>
            <a:r>
              <a:rPr lang="en-US" sz="700" b="1" baseline="0">
                <a:solidFill>
                  <a:srgbClr val="505150"/>
                </a:solidFill>
                <a:latin typeface="Arial" charset="0"/>
                <a:cs typeface="Verdana" charset="0"/>
              </a:rPr>
              <a:t>80% TINT</a:t>
            </a:r>
          </a:p>
          <a:p>
            <a:pPr eaLnBrk="1" hangingPunct="1">
              <a:defRPr/>
            </a:pPr>
            <a:r>
              <a:rPr lang="en-US" sz="700" baseline="0">
                <a:solidFill>
                  <a:srgbClr val="505150"/>
                </a:solidFill>
                <a:latin typeface="Arial" charset="0"/>
                <a:cs typeface="Verdana" charset="0"/>
              </a:rPr>
              <a:t>R22  G124  B183</a:t>
            </a:r>
          </a:p>
        </p:txBody>
      </p:sp>
      <p:sp>
        <p:nvSpPr>
          <p:cNvPr id="44" name="Rounded Rectangle 43"/>
          <p:cNvSpPr/>
          <p:nvPr userDrawn="1"/>
        </p:nvSpPr>
        <p:spPr>
          <a:xfrm>
            <a:off x="3379788" y="3935413"/>
            <a:ext cx="528637" cy="528637"/>
          </a:xfrm>
          <a:prstGeom prst="roundRect">
            <a:avLst/>
          </a:prstGeom>
          <a:solidFill>
            <a:srgbClr val="167C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45" name="Rounded Rectangle 44"/>
          <p:cNvSpPr/>
          <p:nvPr userDrawn="1"/>
        </p:nvSpPr>
        <p:spPr>
          <a:xfrm>
            <a:off x="4332288" y="3941763"/>
            <a:ext cx="527050" cy="528637"/>
          </a:xfrm>
          <a:prstGeom prst="roundRect">
            <a:avLst/>
          </a:prstGeom>
          <a:solidFill>
            <a:srgbClr val="74A1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46" name="Rounded Rectangle 45"/>
          <p:cNvSpPr/>
          <p:nvPr userDrawn="1"/>
        </p:nvSpPr>
        <p:spPr>
          <a:xfrm>
            <a:off x="5272088" y="3941763"/>
            <a:ext cx="527050" cy="528637"/>
          </a:xfrm>
          <a:prstGeom prst="roundRect">
            <a:avLst/>
          </a:prstGeom>
          <a:solidFill>
            <a:srgbClr val="C0D1E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0" dirty="0">
              <a:latin typeface="Arial" charset="0"/>
            </a:endParaRPr>
          </a:p>
        </p:txBody>
      </p:sp>
      <p:sp>
        <p:nvSpPr>
          <p:cNvPr id="47" name="TextBox 46"/>
          <p:cNvSpPr txBox="1">
            <a:spLocks noChangeArrowheads="1"/>
          </p:cNvSpPr>
          <p:nvPr userDrawn="1"/>
        </p:nvSpPr>
        <p:spPr bwMode="auto">
          <a:xfrm>
            <a:off x="4332288" y="4514850"/>
            <a:ext cx="882650" cy="4318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ヒラギノ角ゴ Pro W3"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700" b="1" baseline="0">
                <a:solidFill>
                  <a:srgbClr val="505150"/>
                </a:solidFill>
                <a:latin typeface="Arial" charset="0"/>
                <a:cs typeface="Verdana" charset="0"/>
              </a:rPr>
              <a:t>PANTONE 2945</a:t>
            </a:r>
          </a:p>
          <a:p>
            <a:pPr eaLnBrk="1" hangingPunct="1">
              <a:defRPr/>
            </a:pPr>
            <a:r>
              <a:rPr lang="en-US" sz="700" b="1" baseline="0">
                <a:solidFill>
                  <a:srgbClr val="505150"/>
                </a:solidFill>
                <a:latin typeface="Arial" charset="0"/>
                <a:cs typeface="Verdana" charset="0"/>
              </a:rPr>
              <a:t>50% TINT</a:t>
            </a:r>
          </a:p>
          <a:p>
            <a:pPr eaLnBrk="1" hangingPunct="1">
              <a:defRPr/>
            </a:pPr>
            <a:r>
              <a:rPr lang="en-US" sz="700" baseline="0">
                <a:solidFill>
                  <a:srgbClr val="505150"/>
                </a:solidFill>
                <a:latin typeface="Arial" charset="0"/>
                <a:cs typeface="Verdana" charset="0"/>
              </a:rPr>
              <a:t>R116  G161  B206</a:t>
            </a:r>
          </a:p>
          <a:p>
            <a:pPr eaLnBrk="1" hangingPunct="1">
              <a:defRPr/>
            </a:pPr>
            <a:endParaRPr lang="en-US" sz="700" baseline="0">
              <a:solidFill>
                <a:srgbClr val="505150"/>
              </a:solidFill>
              <a:latin typeface="Arial" charset="0"/>
              <a:cs typeface="Verdana" charset="0"/>
            </a:endParaRPr>
          </a:p>
        </p:txBody>
      </p:sp>
      <p:sp>
        <p:nvSpPr>
          <p:cNvPr id="48" name="TextBox 47"/>
          <p:cNvSpPr txBox="1">
            <a:spLocks noChangeArrowheads="1"/>
          </p:cNvSpPr>
          <p:nvPr userDrawn="1"/>
        </p:nvSpPr>
        <p:spPr bwMode="auto">
          <a:xfrm>
            <a:off x="5297488" y="4519613"/>
            <a:ext cx="882650" cy="430212"/>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ヒラギノ角ゴ Pro W3"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700" b="1" baseline="0">
                <a:solidFill>
                  <a:srgbClr val="505150"/>
                </a:solidFill>
                <a:latin typeface="Arial" charset="0"/>
                <a:cs typeface="Verdana" charset="0"/>
              </a:rPr>
              <a:t>PANTONE 2945</a:t>
            </a:r>
          </a:p>
          <a:p>
            <a:pPr eaLnBrk="1" hangingPunct="1">
              <a:defRPr/>
            </a:pPr>
            <a:r>
              <a:rPr lang="en-US" sz="700" b="1" baseline="0">
                <a:solidFill>
                  <a:srgbClr val="505150"/>
                </a:solidFill>
                <a:latin typeface="Arial" charset="0"/>
                <a:cs typeface="Verdana" charset="0"/>
              </a:rPr>
              <a:t>20% TINT</a:t>
            </a:r>
          </a:p>
          <a:p>
            <a:pPr eaLnBrk="1" hangingPunct="1">
              <a:defRPr/>
            </a:pPr>
            <a:r>
              <a:rPr lang="en-US" sz="700" baseline="0">
                <a:solidFill>
                  <a:srgbClr val="505150"/>
                </a:solidFill>
                <a:latin typeface="Arial" charset="0"/>
                <a:cs typeface="Verdana" charset="0"/>
              </a:rPr>
              <a:t>R192  G209  B231</a:t>
            </a:r>
          </a:p>
          <a:p>
            <a:pPr eaLnBrk="1" hangingPunct="1">
              <a:defRPr/>
            </a:pPr>
            <a:endParaRPr lang="en-US" sz="700" baseline="0">
              <a:solidFill>
                <a:srgbClr val="505150"/>
              </a:solidFill>
              <a:latin typeface="Arial" charset="0"/>
              <a:cs typeface="Verdana" charset="0"/>
            </a:endParaRPr>
          </a:p>
        </p:txBody>
      </p:sp>
      <p:sp>
        <p:nvSpPr>
          <p:cNvPr id="49" name="TextBox 50"/>
          <p:cNvSpPr txBox="1">
            <a:spLocks noChangeArrowheads="1"/>
          </p:cNvSpPr>
          <p:nvPr userDrawn="1"/>
        </p:nvSpPr>
        <p:spPr bwMode="auto">
          <a:xfrm>
            <a:off x="6808788" y="3582988"/>
            <a:ext cx="1941512"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000" baseline="0" dirty="0">
                <a:solidFill>
                  <a:srgbClr val="DE6224"/>
                </a:solidFill>
                <a:latin typeface="Arial" charset="0"/>
                <a:cs typeface="Verdana" charset="0"/>
              </a:rPr>
              <a:t>EXAMPLE</a:t>
            </a:r>
          </a:p>
        </p:txBody>
      </p:sp>
      <p:graphicFrame>
        <p:nvGraphicFramePr>
          <p:cNvPr id="50" name="Chart 49"/>
          <p:cNvGraphicFramePr/>
          <p:nvPr userDrawn="1">
            <p:extLst>
              <p:ext uri="{D42A27DB-BD31-4B8C-83A1-F6EECF244321}">
                <p14:modId xmlns:p14="http://schemas.microsoft.com/office/powerpoint/2010/main" val="306129878"/>
              </p:ext>
            </p:extLst>
          </p:nvPr>
        </p:nvGraphicFramePr>
        <p:xfrm>
          <a:off x="6767967" y="3736181"/>
          <a:ext cx="3319462" cy="22129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Inner Page - Team name 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93964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B68F8B2-FAE4-EE43-A369-EA9143424666}"/>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
        <p:nvSpPr>
          <p:cNvPr id="12" name="Title 1">
            <a:extLst>
              <a:ext uri="{FF2B5EF4-FFF2-40B4-BE49-F238E27FC236}">
                <a16:creationId xmlns:a16="http://schemas.microsoft.com/office/drawing/2014/main" id="{A819D541-E40E-2B40-B552-3BC1608C1DB5}"/>
              </a:ext>
            </a:extLst>
          </p:cNvPr>
          <p:cNvSpPr txBox="1">
            <a:spLocks/>
          </p:cNvSpPr>
          <p:nvPr userDrawn="1"/>
        </p:nvSpPr>
        <p:spPr>
          <a:xfrm>
            <a:off x="5384800" y="1600200"/>
            <a:ext cx="6248400" cy="1828800"/>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200" b="0" kern="1200" baseline="0">
                <a:solidFill>
                  <a:schemeClr val="tx1">
                    <a:lumMod val="65000"/>
                    <a:lumOff val="35000"/>
                  </a:schemeClr>
                </a:solidFill>
                <a:latin typeface="Arial" charset="0"/>
                <a:ea typeface="Arial" charset="0"/>
                <a:cs typeface="Arial" charset="0"/>
              </a:defRPr>
            </a:lvl1pPr>
          </a:lstStyle>
          <a:p>
            <a:endParaRPr lang="en-US" sz="4267" spc="-67" dirty="0"/>
          </a:p>
        </p:txBody>
      </p:sp>
      <p:cxnSp>
        <p:nvCxnSpPr>
          <p:cNvPr id="13" name="Straight Connector 12">
            <a:extLst>
              <a:ext uri="{FF2B5EF4-FFF2-40B4-BE49-F238E27FC236}">
                <a16:creationId xmlns:a16="http://schemas.microsoft.com/office/drawing/2014/main" id="{759D166A-E645-FD4D-9316-35071879B47B}"/>
              </a:ext>
            </a:extLst>
          </p:cNvPr>
          <p:cNvCxnSpPr/>
          <p:nvPr userDrawn="1"/>
        </p:nvCxnSpPr>
        <p:spPr>
          <a:xfrm>
            <a:off x="9405184" y="6285494"/>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7CB95D-A297-F04C-AA37-0E06DC6E3A72}"/>
              </a:ext>
            </a:extLst>
          </p:cNvPr>
          <p:cNvSpPr/>
          <p:nvPr userDrawn="1"/>
        </p:nvSpPr>
        <p:spPr>
          <a:xfrm>
            <a:off x="507988" y="4672817"/>
            <a:ext cx="4753305" cy="812800"/>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0F58D38A-0D88-2F4C-AAF8-2C0C0AB373C7}"/>
              </a:ext>
            </a:extLst>
          </p:cNvPr>
          <p:cNvSpPr txBox="1"/>
          <p:nvPr userDrawn="1"/>
        </p:nvSpPr>
        <p:spPr>
          <a:xfrm>
            <a:off x="8384344" y="-637736"/>
            <a:ext cx="0" cy="0"/>
          </a:xfrm>
          <a:prstGeom prst="rect">
            <a:avLst/>
          </a:prstGeom>
        </p:spPr>
        <p:txBody>
          <a:bodyPr vert="horz" wrap="none" lIns="0" tIns="0" rIns="0" bIns="0" rtlCol="0">
            <a:noAutofit/>
          </a:bodyPr>
          <a:lstStyle/>
          <a:p>
            <a:pPr marL="0" indent="0" algn="l">
              <a:spcAft>
                <a:spcPts val="1600"/>
              </a:spcAft>
              <a:buNone/>
            </a:pPr>
            <a:endParaRPr lang="en-US" sz="1600" b="1" dirty="0">
              <a:solidFill>
                <a:srgbClr val="F58025"/>
              </a:solidFill>
            </a:endParaRPr>
          </a:p>
        </p:txBody>
      </p:sp>
      <p:sp>
        <p:nvSpPr>
          <p:cNvPr id="2" name="TextBox 1">
            <a:extLst>
              <a:ext uri="{FF2B5EF4-FFF2-40B4-BE49-F238E27FC236}">
                <a16:creationId xmlns:a16="http://schemas.microsoft.com/office/drawing/2014/main" id="{3B549AF5-CA37-4947-ADC2-CDDF34D119D2}"/>
              </a:ext>
            </a:extLst>
          </p:cNvPr>
          <p:cNvSpPr txBox="1"/>
          <p:nvPr userDrawn="1"/>
        </p:nvSpPr>
        <p:spPr>
          <a:xfrm>
            <a:off x="1319284" y="837063"/>
            <a:ext cx="0" cy="0"/>
          </a:xfrm>
          <a:prstGeom prst="rect">
            <a:avLst/>
          </a:prstGeom>
        </p:spPr>
        <p:txBody>
          <a:bodyPr vert="horz" wrap="none" lIns="0" tIns="0" rIns="0" bIns="0" rtlCol="0">
            <a:noAutofit/>
          </a:bodyPr>
          <a:lstStyle/>
          <a:p>
            <a:pPr marL="0" indent="0" algn="l">
              <a:spcAft>
                <a:spcPts val="1600"/>
              </a:spcAft>
              <a:buNone/>
            </a:pPr>
            <a:endParaRPr lang="en-US" sz="1600" b="1" dirty="0">
              <a:solidFill>
                <a:srgbClr val="F58025"/>
              </a:solidFill>
            </a:endParaRPr>
          </a:p>
        </p:txBody>
      </p:sp>
    </p:spTree>
    <p:extLst>
      <p:ext uri="{BB962C8B-B14F-4D97-AF65-F5344CB8AC3E}">
        <p14:creationId xmlns:p14="http://schemas.microsoft.com/office/powerpoint/2010/main" val="310560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black">
          <a:xfrm>
            <a:off x="3062079" y="1400475"/>
            <a:ext cx="8735165" cy="1709928"/>
          </a:xfrm>
          <a:prstGeom prst="rect">
            <a:avLst/>
          </a:prstGeom>
        </p:spPr>
        <p:txBody>
          <a:bodyPr lIns="9144" rIns="9144" anchor="b">
            <a:noAutofit/>
          </a:bodyPr>
          <a:lstStyle>
            <a:lvl1pPr algn="r">
              <a:defRPr sz="3400" b="1" baseline="0">
                <a:solidFill>
                  <a:srgbClr val="0069AA"/>
                </a:solidFill>
                <a:effectLst/>
                <a:latin typeface="Arial" charset="0"/>
              </a:defRPr>
            </a:lvl1pPr>
          </a:lstStyle>
          <a:p>
            <a:r>
              <a:rPr lang="en-US" dirty="0"/>
              <a:t>Section Name</a:t>
            </a:r>
            <a:endParaRPr dirty="0"/>
          </a:p>
        </p:txBody>
      </p:sp>
      <p:sp>
        <p:nvSpPr>
          <p:cNvPr id="8" name="Subtitle 2"/>
          <p:cNvSpPr>
            <a:spLocks noGrp="1"/>
          </p:cNvSpPr>
          <p:nvPr>
            <p:ph type="subTitle" idx="1" hasCustomPrompt="1"/>
            <p:custDataLst>
              <p:tags r:id="rId1"/>
            </p:custDataLst>
          </p:nvPr>
        </p:nvSpPr>
        <p:spPr bwMode="black">
          <a:xfrm>
            <a:off x="3051491" y="3232098"/>
            <a:ext cx="8735165" cy="868680"/>
          </a:xfrm>
          <a:prstGeom prst="rect">
            <a:avLst/>
          </a:prstGeom>
        </p:spPr>
        <p:txBody>
          <a:bodyPr lIns="0" tIns="0" rIns="0" bIns="0">
            <a:noAutofit/>
          </a:bodyPr>
          <a:lstStyle>
            <a:lvl1pPr marL="0" indent="0" algn="r">
              <a:spcBef>
                <a:spcPts val="0"/>
              </a:spcBef>
              <a:buNone/>
              <a:defRPr sz="2200" baseline="0">
                <a:solidFill>
                  <a:srgbClr val="5C6670"/>
                </a:solidFill>
                <a:effectLst/>
                <a:latin typeface="Arial"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dirty="0"/>
              <a:t>Add Subtitle Here</a:t>
            </a:r>
          </a:p>
        </p:txBody>
      </p:sp>
      <p:sp>
        <p:nvSpPr>
          <p:cNvPr id="13" name="Text Placeholder 9"/>
          <p:cNvSpPr>
            <a:spLocks noGrp="1"/>
          </p:cNvSpPr>
          <p:nvPr>
            <p:ph type="body" sz="quarter" idx="10" hasCustomPrompt="1"/>
          </p:nvPr>
        </p:nvSpPr>
        <p:spPr>
          <a:xfrm>
            <a:off x="3887304" y="6410104"/>
            <a:ext cx="7935440" cy="271466"/>
          </a:xfrm>
          <a:prstGeom prst="rect">
            <a:avLst/>
          </a:prstGeom>
        </p:spPr>
        <p:txBody>
          <a:bodyPr lIns="0" tIns="0" rIns="0" bIns="0"/>
          <a:lstStyle>
            <a:lvl1pPr marL="0" indent="0" algn="r">
              <a:buFontTx/>
              <a:buNone/>
              <a:defRPr sz="1400" baseline="0">
                <a:solidFill>
                  <a:srgbClr val="5C6670"/>
                </a:solidFill>
                <a:latin typeface="Arial" charset="0"/>
              </a:defRPr>
            </a:lvl1pPr>
          </a:lstStyle>
          <a:p>
            <a:pPr lvl="0"/>
            <a:r>
              <a:rPr lang="en-US" dirty="0"/>
              <a:t>Student Segment Brand Re-Fresh</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E0B1FE-33BF-0E4D-983E-F4BE1C49DDE3}"/>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209382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6928D73-4FA5-CD49-A904-378851A1EF8B}"/>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373321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D6A41BC-4991-1D4A-BD72-FD94C5AB4D08}"/>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1762381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97152"/>
            <a:ext cx="8943171" cy="4351339"/>
          </a:xfrm>
        </p:spPr>
        <p:txBody>
          <a:bodyPr/>
          <a:lstStyle>
            <a:lvl1pPr>
              <a:defRPr sz="2133"/>
            </a:lvl1pPr>
            <a:lvl2pPr>
              <a:defRPr sz="1867"/>
            </a:lvl2pPr>
            <a:lvl3pPr>
              <a:defRPr sz="1867"/>
            </a:lvl3pPr>
          </a:lstStyle>
          <a:p>
            <a:pPr lvl="0"/>
            <a:r>
              <a:rPr lang="en-US" dirty="0"/>
              <a:t>Click to edit Master text styles</a:t>
            </a:r>
          </a:p>
          <a:p>
            <a:pPr lvl="1"/>
            <a:r>
              <a:rPr lang="en-US" dirty="0"/>
              <a:t>Second level</a:t>
            </a:r>
          </a:p>
          <a:p>
            <a:pPr lvl="2"/>
            <a:r>
              <a:rPr lang="en-US" dirty="0"/>
              <a:t>Third level</a:t>
            </a:r>
          </a:p>
        </p:txBody>
      </p:sp>
      <p:sp>
        <p:nvSpPr>
          <p:cNvPr id="8" name="Title Placeholder 10">
            <a:extLst>
              <a:ext uri="{FF2B5EF4-FFF2-40B4-BE49-F238E27FC236}">
                <a16:creationId xmlns:a16="http://schemas.microsoft.com/office/drawing/2014/main" id="{8FA37B01-CB5C-7F41-93F9-AA8B2A4A4861}"/>
              </a:ext>
            </a:extLst>
          </p:cNvPr>
          <p:cNvSpPr>
            <a:spLocks noGrp="1"/>
          </p:cNvSpPr>
          <p:nvPr>
            <p:ph type="title"/>
          </p:nvPr>
        </p:nvSpPr>
        <p:spPr>
          <a:xfrm>
            <a:off x="609599" y="452748"/>
            <a:ext cx="9592236" cy="774496"/>
          </a:xfrm>
          <a:prstGeom prst="rect">
            <a:avLst/>
          </a:prstGeom>
        </p:spPr>
        <p:txBody>
          <a:bodyPr vert="horz" lIns="0" tIns="0" rIns="0" bIns="0" rtlCol="0" anchor="t">
            <a:noAutofit/>
          </a:bodyPr>
          <a:lstStyle/>
          <a:p>
            <a:r>
              <a:rPr lang="en-US" dirty="0"/>
              <a:t>CLICK TO EDIT MASTER TITLE STYLE</a:t>
            </a:r>
          </a:p>
        </p:txBody>
      </p:sp>
      <p:sp>
        <p:nvSpPr>
          <p:cNvPr id="5" name="Slide Number Placeholder 5">
            <a:extLst>
              <a:ext uri="{FF2B5EF4-FFF2-40B4-BE49-F238E27FC236}">
                <a16:creationId xmlns:a16="http://schemas.microsoft.com/office/drawing/2014/main" id="{D63C9625-52A1-4C4F-BF97-AEB6141CDE73}"/>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2933261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Placeholder 10">
            <a:extLst>
              <a:ext uri="{FF2B5EF4-FFF2-40B4-BE49-F238E27FC236}">
                <a16:creationId xmlns:a16="http://schemas.microsoft.com/office/drawing/2014/main" id="{EDC74764-0835-E847-834C-CF9D4231A17E}"/>
              </a:ext>
            </a:extLst>
          </p:cNvPr>
          <p:cNvSpPr>
            <a:spLocks noGrp="1"/>
          </p:cNvSpPr>
          <p:nvPr>
            <p:ph type="title"/>
          </p:nvPr>
        </p:nvSpPr>
        <p:spPr>
          <a:xfrm>
            <a:off x="609599" y="452748"/>
            <a:ext cx="9592236" cy="774496"/>
          </a:xfrm>
          <a:prstGeom prst="rect">
            <a:avLst/>
          </a:prstGeom>
        </p:spPr>
        <p:txBody>
          <a:bodyPr vert="horz" lIns="0" tIns="0" rIns="0" bIns="0" rtlCol="0" anchor="t">
            <a:noAutofit/>
          </a:bodyPr>
          <a:lstStyle/>
          <a:p>
            <a:r>
              <a:rPr lang="en-US" dirty="0"/>
              <a:t>CLICK TO EDIT MASTER TITLE STYLE</a:t>
            </a:r>
          </a:p>
        </p:txBody>
      </p:sp>
      <p:sp>
        <p:nvSpPr>
          <p:cNvPr id="4" name="Slide Number Placeholder 5">
            <a:extLst>
              <a:ext uri="{FF2B5EF4-FFF2-40B4-BE49-F238E27FC236}">
                <a16:creationId xmlns:a16="http://schemas.microsoft.com/office/drawing/2014/main" id="{77A02F95-2709-5741-9552-4A13B65336C1}"/>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2749464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BBB77DC-B690-CC47-B877-3496653839FB}"/>
              </a:ext>
            </a:extLst>
          </p:cNvPr>
          <p:cNvSpPr/>
          <p:nvPr userDrawn="1"/>
        </p:nvSpPr>
        <p:spPr>
          <a:xfrm>
            <a:off x="6096000" y="0"/>
            <a:ext cx="6096000" cy="603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Slide Number Placeholder 5">
            <a:extLst>
              <a:ext uri="{FF2B5EF4-FFF2-40B4-BE49-F238E27FC236}">
                <a16:creationId xmlns:a16="http://schemas.microsoft.com/office/drawing/2014/main" id="{B1B84D62-F15C-5043-94BF-1DE5EC2C2158}"/>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1270953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05814A-A298-C14A-A086-905561FB4129}"/>
              </a:ext>
            </a:extLst>
          </p:cNvPr>
          <p:cNvSpPr/>
          <p:nvPr userDrawn="1"/>
        </p:nvSpPr>
        <p:spPr>
          <a:xfrm>
            <a:off x="0" y="0"/>
            <a:ext cx="12192000" cy="5816600"/>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ADFD4E0D-B959-5948-AF58-331794878ECF}"/>
              </a:ext>
            </a:extLst>
          </p:cNvPr>
          <p:cNvSpPr txBox="1"/>
          <p:nvPr userDrawn="1"/>
        </p:nvSpPr>
        <p:spPr>
          <a:xfrm>
            <a:off x="7172960" y="294640"/>
            <a:ext cx="0" cy="0"/>
          </a:xfrm>
          <a:prstGeom prst="rect">
            <a:avLst/>
          </a:prstGeom>
        </p:spPr>
        <p:txBody>
          <a:bodyPr vert="horz" wrap="none" lIns="0" tIns="0" rIns="0" bIns="0" rtlCol="0">
            <a:noAutofit/>
          </a:bodyPr>
          <a:lstStyle/>
          <a:p>
            <a:pPr marL="0" indent="0" algn="l">
              <a:spcAft>
                <a:spcPts val="1600"/>
              </a:spcAft>
              <a:buNone/>
            </a:pPr>
            <a:endParaRPr lang="en-US" sz="1600" b="1" dirty="0">
              <a:solidFill>
                <a:srgbClr val="F58025"/>
              </a:solidFill>
            </a:endParaRPr>
          </a:p>
        </p:txBody>
      </p:sp>
      <p:sp>
        <p:nvSpPr>
          <p:cNvPr id="9" name="Slide Number Placeholder 5">
            <a:extLst>
              <a:ext uri="{FF2B5EF4-FFF2-40B4-BE49-F238E27FC236}">
                <a16:creationId xmlns:a16="http://schemas.microsoft.com/office/drawing/2014/main" id="{4A079DBB-553D-934F-9982-FFFA236501D4}"/>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1558910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5816600"/>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5">
            <a:extLst>
              <a:ext uri="{FF2B5EF4-FFF2-40B4-BE49-F238E27FC236}">
                <a16:creationId xmlns:a16="http://schemas.microsoft.com/office/drawing/2014/main" id="{E5711689-6003-6B4B-96BD-847E851D67D1}"/>
              </a:ext>
            </a:extLst>
          </p:cNvPr>
          <p:cNvSpPr>
            <a:spLocks noGrp="1"/>
          </p:cNvSpPr>
          <p:nvPr>
            <p:ph type="sldNum" sz="quarter" idx="4"/>
          </p:nvPr>
        </p:nvSpPr>
        <p:spPr>
          <a:xfrm>
            <a:off x="702468" y="6331084"/>
            <a:ext cx="609600" cy="365125"/>
          </a:xfrm>
          <a:prstGeom prst="rect">
            <a:avLst/>
          </a:prstGeom>
          <a:ln w="50800">
            <a:noFill/>
          </a:ln>
        </p:spPr>
        <p:txBody>
          <a:bodyPr vert="horz" lIns="0" tIns="0" rIns="0" bIns="0" rtlCol="0" anchor="ctr"/>
          <a:lstStyle>
            <a:lvl1pPr algn="l">
              <a:defRPr sz="1200" b="0" i="0">
                <a:solidFill>
                  <a:schemeClr val="bg1">
                    <a:lumMod val="50000"/>
                  </a:schemeClr>
                </a:solidFill>
                <a:latin typeface="PNC Brand Medium" panose="02000503040000020003" pitchFamily="2" charset="0"/>
              </a:defRPr>
            </a:lvl1pPr>
          </a:lstStyle>
          <a:p>
            <a:fld id="{F6049A74-CBDB-7A4B-9BE2-9CC66B6D5C4F}" type="slidenum">
              <a:rPr lang="en-US" smtClean="0"/>
              <a:pPr/>
              <a:t>‹#›</a:t>
            </a:fld>
            <a:endParaRPr lang="en-US" dirty="0"/>
          </a:p>
        </p:txBody>
      </p:sp>
    </p:spTree>
    <p:extLst>
      <p:ext uri="{BB962C8B-B14F-4D97-AF65-F5344CB8AC3E}">
        <p14:creationId xmlns:p14="http://schemas.microsoft.com/office/powerpoint/2010/main" val="270408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Page - Team name 1">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63153"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4" name="Text Placeholder 3"/>
          <p:cNvSpPr>
            <a:spLocks noGrp="1"/>
          </p:cNvSpPr>
          <p:nvPr>
            <p:ph type="body" sz="quarter" idx="10" hasCustomPrompt="1"/>
          </p:nvPr>
        </p:nvSpPr>
        <p:spPr>
          <a:xfrm>
            <a:off x="235096"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6" name="Content Placeholder 2"/>
          <p:cNvSpPr>
            <a:spLocks noGrp="1"/>
          </p:cNvSpPr>
          <p:nvPr>
            <p:ph idx="1" hasCustomPrompt="1"/>
          </p:nvPr>
        </p:nvSpPr>
        <p:spPr>
          <a:xfrm>
            <a:off x="235095" y="1032733"/>
            <a:ext cx="11135737" cy="5248667"/>
          </a:xfrm>
          <a:prstGeom prst="rect">
            <a:avLst/>
          </a:prstGeom>
        </p:spPr>
        <p:txBody>
          <a:bodyPr lIns="0" tIns="0" rIns="0" bIns="0">
            <a:noAutofit/>
          </a:bodyPr>
          <a:lstStyle>
            <a:lvl1pPr marL="192024" indent="-182880">
              <a:spcBef>
                <a:spcPts val="0"/>
              </a:spcBef>
              <a:buClr>
                <a:srgbClr val="0069AA"/>
              </a:buClr>
              <a:buFont typeface="Wingdings" charset="2"/>
              <a:buChar char="§"/>
              <a:defRPr sz="1600" baseline="0">
                <a:solidFill>
                  <a:srgbClr val="5C6670"/>
                </a:solidFill>
                <a:latin typeface="Arial" charset="0"/>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dirty="0"/>
              <a:t>Text, Chart, Table, or Image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4" name="Text Placeholder 15"/>
          <p:cNvSpPr>
            <a:spLocks noGrp="1"/>
          </p:cNvSpPr>
          <p:nvPr>
            <p:ph type="body" sz="quarter" idx="11" hasCustomPrompt="1"/>
          </p:nvPr>
        </p:nvSpPr>
        <p:spPr>
          <a:xfrm>
            <a:off x="235096" y="1051784"/>
            <a:ext cx="10538920" cy="5284470"/>
          </a:xfrm>
          <a:prstGeom prst="rect">
            <a:avLst/>
          </a:prstGeom>
        </p:spPr>
        <p:txBody>
          <a:bodyPr lIns="0" tIns="0" rIns="0" bIns="0"/>
          <a:lstStyle>
            <a:lvl1pPr marL="0" indent="0">
              <a:buNone/>
              <a:defRPr sz="1400" baseline="0">
                <a:solidFill>
                  <a:srgbClr val="5C6670"/>
                </a:solidFill>
                <a:latin typeface="arial" charset="0"/>
              </a:defRPr>
            </a:lvl1pPr>
            <a:lvl2pPr marL="457200" indent="0">
              <a:buNone/>
              <a:defRPr sz="1400" baseline="0">
                <a:solidFill>
                  <a:srgbClr val="5C6670"/>
                </a:solidFill>
                <a:latin typeface="arial" charset="0"/>
              </a:defRPr>
            </a:lvl2pPr>
            <a:lvl3pPr marL="914400" indent="0">
              <a:buNone/>
              <a:defRPr sz="1400" baseline="0">
                <a:solidFill>
                  <a:srgbClr val="5C6670"/>
                </a:solidFill>
                <a:latin typeface="arial" charset="0"/>
              </a:defRPr>
            </a:lvl3pPr>
            <a:lvl4pPr marL="1371600" indent="0">
              <a:buNone/>
              <a:defRPr sz="1400" baseline="0">
                <a:solidFill>
                  <a:srgbClr val="5C6670"/>
                </a:solidFill>
                <a:latin typeface="arial" charset="0"/>
              </a:defRPr>
            </a:lvl4pPr>
            <a:lvl5pPr marL="1828800" indent="0">
              <a:buNone/>
              <a:defRPr sz="1400" baseline="0">
                <a:solidFill>
                  <a:srgbClr val="5C6670"/>
                </a:solidFill>
                <a:latin typeface="arial" charset="0"/>
              </a:defRPr>
            </a:lvl5pPr>
          </a:lstStyle>
          <a:p>
            <a:pPr lvl="0"/>
            <a:r>
              <a:rPr lang="en-US" dirty="0"/>
              <a:t>First line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r Page - Team name -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10041018"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Agenda</a:t>
            </a:r>
          </a:p>
        </p:txBody>
      </p:sp>
      <p:sp>
        <p:nvSpPr>
          <p:cNvPr id="3" name="Text Placeholder 15"/>
          <p:cNvSpPr>
            <a:spLocks noGrp="1"/>
          </p:cNvSpPr>
          <p:nvPr>
            <p:ph type="body" sz="quarter" idx="21" hasCustomPrompt="1"/>
          </p:nvPr>
        </p:nvSpPr>
        <p:spPr>
          <a:xfrm>
            <a:off x="260496" y="1058901"/>
            <a:ext cx="4776724" cy="322262"/>
          </a:xfrm>
          <a:prstGeom prst="rect">
            <a:avLst/>
          </a:prstGeom>
        </p:spPr>
        <p:txBody>
          <a:bodyPr vert="horz" lIns="0" tIns="0" rIns="0" bIns="0"/>
          <a:lstStyle>
            <a:lvl1pPr marL="0" indent="0">
              <a:buNone/>
              <a:defRPr sz="1200" b="0" i="0" cap="all" baseline="0">
                <a:solidFill>
                  <a:srgbClr val="DE6224"/>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Section 1</a:t>
            </a:r>
          </a:p>
        </p:txBody>
      </p:sp>
      <p:sp>
        <p:nvSpPr>
          <p:cNvPr id="4" name="Text Placeholder 22"/>
          <p:cNvSpPr>
            <a:spLocks noGrp="1"/>
          </p:cNvSpPr>
          <p:nvPr>
            <p:ph type="body" sz="quarter" idx="22"/>
          </p:nvPr>
        </p:nvSpPr>
        <p:spPr>
          <a:xfrm>
            <a:off x="260496" y="1419263"/>
            <a:ext cx="6299200" cy="571500"/>
          </a:xfrm>
          <a:prstGeom prst="rect">
            <a:avLst/>
          </a:prstGeom>
        </p:spPr>
        <p:txBody>
          <a:bodyPr vert="horz" lIns="0" tIns="0" rIns="0" bIns="0"/>
          <a:lstStyle>
            <a:lvl1pPr marL="0" indent="0">
              <a:lnSpc>
                <a:spcPts val="2200"/>
              </a:lnSpc>
              <a:spcBef>
                <a:spcPts val="0"/>
              </a:spcBef>
              <a:buNone/>
              <a:defRPr sz="1600" b="0" i="0" spc="0" baseline="0">
                <a:solidFill>
                  <a:srgbClr val="5C6670"/>
                </a:solidFill>
                <a:latin typeface="Arial" charset="0"/>
                <a:cs typeface="Verdana"/>
              </a:defRPr>
            </a:lvl1pPr>
          </a:lstStyle>
          <a:p>
            <a:pPr lvl="0"/>
            <a:r>
              <a:rPr lang="en-US" dirty="0"/>
              <a:t>Click to edit Master text styles</a:t>
            </a:r>
          </a:p>
        </p:txBody>
      </p:sp>
      <p:sp>
        <p:nvSpPr>
          <p:cNvPr id="5" name="Text Placeholder 15"/>
          <p:cNvSpPr>
            <a:spLocks noGrp="1"/>
          </p:cNvSpPr>
          <p:nvPr>
            <p:ph type="body" sz="quarter" idx="34" hasCustomPrompt="1"/>
          </p:nvPr>
        </p:nvSpPr>
        <p:spPr>
          <a:xfrm>
            <a:off x="235096" y="2333663"/>
            <a:ext cx="4776724" cy="322262"/>
          </a:xfrm>
          <a:prstGeom prst="rect">
            <a:avLst/>
          </a:prstGeom>
        </p:spPr>
        <p:txBody>
          <a:bodyPr vert="horz" lIns="0" tIns="0" rIns="0" bIns="0"/>
          <a:lstStyle>
            <a:lvl1pPr marL="0" indent="0">
              <a:buNone/>
              <a:defRPr sz="1200" b="0" i="0" cap="all" baseline="0">
                <a:solidFill>
                  <a:srgbClr val="DE6224"/>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Section 2</a:t>
            </a:r>
          </a:p>
        </p:txBody>
      </p:sp>
      <p:sp>
        <p:nvSpPr>
          <p:cNvPr id="6" name="Text Placeholder 22"/>
          <p:cNvSpPr>
            <a:spLocks noGrp="1"/>
          </p:cNvSpPr>
          <p:nvPr>
            <p:ph type="body" sz="quarter" idx="35"/>
          </p:nvPr>
        </p:nvSpPr>
        <p:spPr>
          <a:xfrm>
            <a:off x="235096" y="2694025"/>
            <a:ext cx="6299200" cy="571500"/>
          </a:xfrm>
          <a:prstGeom prst="rect">
            <a:avLst/>
          </a:prstGeom>
        </p:spPr>
        <p:txBody>
          <a:bodyPr vert="horz" lIns="0" tIns="0" rIns="0" bIns="0"/>
          <a:lstStyle>
            <a:lvl1pPr marL="0" indent="0">
              <a:lnSpc>
                <a:spcPts val="2200"/>
              </a:lnSpc>
              <a:spcBef>
                <a:spcPts val="0"/>
              </a:spcBef>
              <a:buNone/>
              <a:defRPr sz="1600" b="0" i="0" spc="0" baseline="0">
                <a:solidFill>
                  <a:srgbClr val="5C6670"/>
                </a:solidFill>
                <a:latin typeface="Arial" charset="0"/>
                <a:cs typeface="Verdana"/>
              </a:defRPr>
            </a:lvl1pPr>
          </a:lstStyle>
          <a:p>
            <a:pPr lvl="0"/>
            <a:r>
              <a:rPr lang="en-US" dirty="0"/>
              <a:t>Click to edit Master text styles</a:t>
            </a:r>
          </a:p>
        </p:txBody>
      </p:sp>
      <p:sp>
        <p:nvSpPr>
          <p:cNvPr id="7" name="Text Placeholder 15"/>
          <p:cNvSpPr>
            <a:spLocks noGrp="1"/>
          </p:cNvSpPr>
          <p:nvPr>
            <p:ph type="body" sz="quarter" idx="36" hasCustomPrompt="1"/>
          </p:nvPr>
        </p:nvSpPr>
        <p:spPr>
          <a:xfrm>
            <a:off x="260496" y="3565563"/>
            <a:ext cx="4776724" cy="322262"/>
          </a:xfrm>
          <a:prstGeom prst="rect">
            <a:avLst/>
          </a:prstGeom>
        </p:spPr>
        <p:txBody>
          <a:bodyPr vert="horz" lIns="0" tIns="0" rIns="0" bIns="0"/>
          <a:lstStyle>
            <a:lvl1pPr marL="0" indent="0">
              <a:buNone/>
              <a:defRPr sz="1200" b="0" i="0" cap="all" baseline="0">
                <a:solidFill>
                  <a:srgbClr val="DE6224"/>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Section 3</a:t>
            </a:r>
          </a:p>
        </p:txBody>
      </p:sp>
      <p:sp>
        <p:nvSpPr>
          <p:cNvPr id="8" name="Text Placeholder 22"/>
          <p:cNvSpPr>
            <a:spLocks noGrp="1"/>
          </p:cNvSpPr>
          <p:nvPr>
            <p:ph type="body" sz="quarter" idx="37"/>
          </p:nvPr>
        </p:nvSpPr>
        <p:spPr>
          <a:xfrm>
            <a:off x="260496" y="3925925"/>
            <a:ext cx="6299200" cy="571500"/>
          </a:xfrm>
          <a:prstGeom prst="rect">
            <a:avLst/>
          </a:prstGeom>
        </p:spPr>
        <p:txBody>
          <a:bodyPr vert="horz" lIns="0" tIns="0" rIns="0" bIns="0"/>
          <a:lstStyle>
            <a:lvl1pPr marL="0" indent="0">
              <a:lnSpc>
                <a:spcPts val="2200"/>
              </a:lnSpc>
              <a:spcBef>
                <a:spcPts val="0"/>
              </a:spcBef>
              <a:buNone/>
              <a:defRPr sz="1600" b="0" i="0" spc="0" baseline="0">
                <a:solidFill>
                  <a:srgbClr val="5C6670"/>
                </a:solidFill>
                <a:latin typeface="Arial" charset="0"/>
                <a:cs typeface="Verdana"/>
              </a:defRPr>
            </a:lvl1pPr>
          </a:lstStyle>
          <a:p>
            <a:pPr lvl="0"/>
            <a:r>
              <a:rPr lang="en-US" dirty="0"/>
              <a:t>Click to edit Master text styles</a:t>
            </a:r>
          </a:p>
        </p:txBody>
      </p:sp>
      <p:sp>
        <p:nvSpPr>
          <p:cNvPr id="9" name="Text Placeholder 15"/>
          <p:cNvSpPr>
            <a:spLocks noGrp="1"/>
          </p:cNvSpPr>
          <p:nvPr>
            <p:ph type="body" sz="quarter" idx="39" hasCustomPrompt="1"/>
          </p:nvPr>
        </p:nvSpPr>
        <p:spPr>
          <a:xfrm>
            <a:off x="273196" y="4810163"/>
            <a:ext cx="4776724" cy="322262"/>
          </a:xfrm>
          <a:prstGeom prst="rect">
            <a:avLst/>
          </a:prstGeom>
        </p:spPr>
        <p:txBody>
          <a:bodyPr vert="horz" lIns="0" tIns="0" rIns="0" bIns="0"/>
          <a:lstStyle>
            <a:lvl1pPr marL="0" indent="0">
              <a:buNone/>
              <a:defRPr sz="1200" b="0" i="0" cap="all" baseline="0">
                <a:solidFill>
                  <a:srgbClr val="DE6224"/>
                </a:solidFill>
                <a:latin typeface="Arial" charset="0"/>
                <a:cs typeface="Verdana"/>
              </a:defRPr>
            </a:lvl1pPr>
            <a:lvl2pPr>
              <a:defRPr sz="1800" b="0" i="0">
                <a:solidFill>
                  <a:schemeClr val="bg1">
                    <a:lumMod val="50000"/>
                  </a:schemeClr>
                </a:solidFill>
                <a:latin typeface="PNC Sans Light"/>
                <a:cs typeface="PNC Sans Light"/>
              </a:defRPr>
            </a:lvl2pPr>
            <a:lvl3pPr>
              <a:defRPr sz="1800" b="0" i="0">
                <a:solidFill>
                  <a:schemeClr val="bg1">
                    <a:lumMod val="50000"/>
                  </a:schemeClr>
                </a:solidFill>
                <a:latin typeface="PNC Sans Light"/>
                <a:cs typeface="PNC Sans Light"/>
              </a:defRPr>
            </a:lvl3pPr>
            <a:lvl4pPr>
              <a:defRPr sz="1800" b="0" i="0">
                <a:solidFill>
                  <a:schemeClr val="bg1">
                    <a:lumMod val="50000"/>
                  </a:schemeClr>
                </a:solidFill>
                <a:latin typeface="PNC Sans Light"/>
                <a:cs typeface="PNC Sans Light"/>
              </a:defRPr>
            </a:lvl4pPr>
            <a:lvl5pPr>
              <a:defRPr sz="1800" b="0" i="0">
                <a:solidFill>
                  <a:schemeClr val="bg1">
                    <a:lumMod val="50000"/>
                  </a:schemeClr>
                </a:solidFill>
                <a:latin typeface="PNC Sans Light"/>
                <a:cs typeface="PNC Sans Light"/>
              </a:defRPr>
            </a:lvl5pPr>
          </a:lstStyle>
          <a:p>
            <a:pPr lvl="0"/>
            <a:r>
              <a:rPr lang="en-US" dirty="0"/>
              <a:t>Section 4</a:t>
            </a:r>
          </a:p>
        </p:txBody>
      </p:sp>
      <p:sp>
        <p:nvSpPr>
          <p:cNvPr id="10" name="Text Placeholder 22"/>
          <p:cNvSpPr>
            <a:spLocks noGrp="1"/>
          </p:cNvSpPr>
          <p:nvPr>
            <p:ph type="body" sz="quarter" idx="40"/>
          </p:nvPr>
        </p:nvSpPr>
        <p:spPr>
          <a:xfrm>
            <a:off x="273196" y="5170525"/>
            <a:ext cx="6299200" cy="571500"/>
          </a:xfrm>
          <a:prstGeom prst="rect">
            <a:avLst/>
          </a:prstGeom>
        </p:spPr>
        <p:txBody>
          <a:bodyPr vert="horz" lIns="0" tIns="0" rIns="0" bIns="0"/>
          <a:lstStyle>
            <a:lvl1pPr marL="0" indent="0">
              <a:lnSpc>
                <a:spcPts val="2200"/>
              </a:lnSpc>
              <a:spcBef>
                <a:spcPts val="0"/>
              </a:spcBef>
              <a:buNone/>
              <a:defRPr sz="1600" b="0" i="0" spc="0" baseline="0">
                <a:solidFill>
                  <a:srgbClr val="5C6670"/>
                </a:solidFill>
                <a:latin typeface="Arial" charset="0"/>
                <a:cs typeface="Verdana"/>
              </a:defRPr>
            </a:lvl1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ner Page - Team name -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68447"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Table of Contents</a:t>
            </a:r>
          </a:p>
        </p:txBody>
      </p:sp>
      <p:sp>
        <p:nvSpPr>
          <p:cNvPr id="12" name="Agenda text 10"/>
          <p:cNvSpPr>
            <a:spLocks noGrp="1"/>
          </p:cNvSpPr>
          <p:nvPr>
            <p:ph type="body" sz="quarter" idx="23" hasCustomPrompt="1"/>
          </p:nvPr>
        </p:nvSpPr>
        <p:spPr>
          <a:xfrm>
            <a:off x="330554" y="5578170"/>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10</a:t>
            </a:r>
          </a:p>
        </p:txBody>
      </p:sp>
      <p:sp>
        <p:nvSpPr>
          <p:cNvPr id="13" name="Agenda text 9"/>
          <p:cNvSpPr>
            <a:spLocks noGrp="1"/>
          </p:cNvSpPr>
          <p:nvPr>
            <p:ph type="body" sz="quarter" idx="42" hasCustomPrompt="1"/>
          </p:nvPr>
        </p:nvSpPr>
        <p:spPr>
          <a:xfrm>
            <a:off x="330554" y="508650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9</a:t>
            </a:r>
          </a:p>
        </p:txBody>
      </p:sp>
      <p:sp>
        <p:nvSpPr>
          <p:cNvPr id="14" name="Agenda text 8"/>
          <p:cNvSpPr>
            <a:spLocks noGrp="1"/>
          </p:cNvSpPr>
          <p:nvPr>
            <p:ph type="body" sz="quarter" idx="43" hasCustomPrompt="1"/>
          </p:nvPr>
        </p:nvSpPr>
        <p:spPr>
          <a:xfrm>
            <a:off x="330554" y="459483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8</a:t>
            </a:r>
          </a:p>
        </p:txBody>
      </p:sp>
      <p:sp>
        <p:nvSpPr>
          <p:cNvPr id="15" name="Agenda text 7"/>
          <p:cNvSpPr>
            <a:spLocks noGrp="1"/>
          </p:cNvSpPr>
          <p:nvPr>
            <p:ph type="body" sz="quarter" idx="20" hasCustomPrompt="1"/>
          </p:nvPr>
        </p:nvSpPr>
        <p:spPr>
          <a:xfrm>
            <a:off x="330554" y="410316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7</a:t>
            </a:r>
          </a:p>
        </p:txBody>
      </p:sp>
      <p:sp>
        <p:nvSpPr>
          <p:cNvPr id="16" name="Agenda text 6"/>
          <p:cNvSpPr>
            <a:spLocks noGrp="1"/>
          </p:cNvSpPr>
          <p:nvPr>
            <p:ph type="body" sz="quarter" idx="19" hasCustomPrompt="1"/>
          </p:nvPr>
        </p:nvSpPr>
        <p:spPr>
          <a:xfrm>
            <a:off x="330554" y="361149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6</a:t>
            </a:r>
          </a:p>
        </p:txBody>
      </p:sp>
      <p:sp>
        <p:nvSpPr>
          <p:cNvPr id="17" name="Agenda text 5"/>
          <p:cNvSpPr>
            <a:spLocks noGrp="1"/>
          </p:cNvSpPr>
          <p:nvPr>
            <p:ph type="body" sz="quarter" idx="18" hasCustomPrompt="1"/>
          </p:nvPr>
        </p:nvSpPr>
        <p:spPr>
          <a:xfrm>
            <a:off x="330554" y="311982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5</a:t>
            </a:r>
          </a:p>
        </p:txBody>
      </p:sp>
      <p:sp>
        <p:nvSpPr>
          <p:cNvPr id="18" name="Agenda text 4"/>
          <p:cNvSpPr>
            <a:spLocks noGrp="1"/>
          </p:cNvSpPr>
          <p:nvPr>
            <p:ph type="body" sz="quarter" idx="17" hasCustomPrompt="1"/>
          </p:nvPr>
        </p:nvSpPr>
        <p:spPr>
          <a:xfrm>
            <a:off x="330554" y="262815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4</a:t>
            </a:r>
          </a:p>
        </p:txBody>
      </p:sp>
      <p:sp>
        <p:nvSpPr>
          <p:cNvPr id="19" name="Agenda text 3"/>
          <p:cNvSpPr>
            <a:spLocks noGrp="1"/>
          </p:cNvSpPr>
          <p:nvPr>
            <p:ph type="body" sz="quarter" idx="16" hasCustomPrompt="1"/>
          </p:nvPr>
        </p:nvSpPr>
        <p:spPr>
          <a:xfrm>
            <a:off x="330554" y="213648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3</a:t>
            </a:r>
          </a:p>
        </p:txBody>
      </p:sp>
      <p:sp>
        <p:nvSpPr>
          <p:cNvPr id="20" name="Agenda text 2"/>
          <p:cNvSpPr>
            <a:spLocks noGrp="1"/>
          </p:cNvSpPr>
          <p:nvPr>
            <p:ph type="body" sz="quarter" idx="15" hasCustomPrompt="1"/>
          </p:nvPr>
        </p:nvSpPr>
        <p:spPr>
          <a:xfrm>
            <a:off x="330554" y="1644813"/>
            <a:ext cx="6389530" cy="278793"/>
          </a:xfrm>
          <a:prstGeom prst="rect">
            <a:avLst/>
          </a:prstGeom>
        </p:spPr>
        <p:txBody>
          <a:bodyPr anchor="ctr">
            <a:noAutofit/>
          </a:bodyPr>
          <a:lstStyle>
            <a:lvl1pPr marL="0" indent="0">
              <a:buNone/>
              <a:defRPr sz="1400" b="0" baseline="0">
                <a:solidFill>
                  <a:srgbClr val="5C6670"/>
                </a:solidFill>
                <a:latin typeface="Arial" charset="0"/>
              </a:defRPr>
            </a:lvl1pPr>
          </a:lstStyle>
          <a:p>
            <a:pPr lvl="0"/>
            <a:r>
              <a:t>Topic 2</a:t>
            </a:r>
          </a:p>
        </p:txBody>
      </p:sp>
      <p:sp>
        <p:nvSpPr>
          <p:cNvPr id="21" name="Agenda text 1"/>
          <p:cNvSpPr>
            <a:spLocks noGrp="1"/>
          </p:cNvSpPr>
          <p:nvPr>
            <p:ph type="body" sz="quarter" idx="14" hasCustomPrompt="1"/>
          </p:nvPr>
        </p:nvSpPr>
        <p:spPr bwMode="white">
          <a:xfrm>
            <a:off x="330554" y="1153143"/>
            <a:ext cx="6389530" cy="278793"/>
          </a:xfrm>
          <a:prstGeom prst="rect">
            <a:avLst/>
          </a:prstGeom>
        </p:spPr>
        <p:txBody>
          <a:bodyPr anchor="ctr">
            <a:noAutofit/>
          </a:bodyPr>
          <a:lstStyle>
            <a:lvl1pPr marL="0" indent="0">
              <a:buNone/>
              <a:defRPr sz="1400" b="0" i="0" baseline="0">
                <a:solidFill>
                  <a:srgbClr val="5C6670"/>
                </a:solidFill>
                <a:latin typeface="Arial" charset="0"/>
              </a:defRPr>
            </a:lvl1pPr>
          </a:lstStyle>
          <a:p>
            <a:pPr lvl="0"/>
            <a:r>
              <a:rPr dirty="0"/>
              <a:t>Topic 1</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Inner Page - Team name -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10041018" cy="447125"/>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22" name="Text Placeholder 13"/>
          <p:cNvSpPr>
            <a:spLocks noGrp="1"/>
          </p:cNvSpPr>
          <p:nvPr>
            <p:ph type="body" sz="quarter" idx="17" hasCustomPrompt="1"/>
          </p:nvPr>
        </p:nvSpPr>
        <p:spPr>
          <a:xfrm>
            <a:off x="235096" y="1045476"/>
            <a:ext cx="2953512" cy="1152525"/>
          </a:xfrm>
          <a:prstGeom prst="rect">
            <a:avLst/>
          </a:prstGeom>
          <a:solidFill>
            <a:srgbClr val="0069A0"/>
          </a:solidFill>
          <a:ln w="28575">
            <a:noFill/>
          </a:ln>
        </p:spPr>
        <p:txBody>
          <a:bodyPr anchor="ctr"/>
          <a:lstStyle>
            <a:lvl1pPr marL="0" indent="0" algn="ctr">
              <a:buNone/>
              <a:defRPr sz="1600" b="1" baseline="0">
                <a:solidFill>
                  <a:schemeClr val="bg1"/>
                </a:solidFill>
                <a:latin typeface="Arial" charset="0"/>
              </a:defRPr>
            </a:lvl1pPr>
            <a:lvl2pPr marL="177800" indent="0" algn="ctr">
              <a:buNone/>
              <a:defRPr/>
            </a:lvl2pPr>
            <a:lvl3pPr marL="342900" indent="0" algn="ctr">
              <a:buNone/>
              <a:defRPr/>
            </a:lvl3pPr>
            <a:lvl4pPr marL="515937" indent="0" algn="ctr">
              <a:buNone/>
              <a:defRPr/>
            </a:lvl4pPr>
            <a:lvl5pPr marL="685800" indent="0" algn="ctr">
              <a:buNone/>
              <a:defRPr/>
            </a:lvl5pPr>
          </a:lstStyle>
          <a:p>
            <a:pPr lvl="0"/>
            <a:r>
              <a:rPr dirty="0"/>
              <a:t>Summary Text 1</a:t>
            </a:r>
          </a:p>
        </p:txBody>
      </p:sp>
      <p:sp>
        <p:nvSpPr>
          <p:cNvPr id="23" name="Text Placeholder 13"/>
          <p:cNvSpPr>
            <a:spLocks noGrp="1"/>
          </p:cNvSpPr>
          <p:nvPr>
            <p:ph type="body" sz="quarter" idx="18" hasCustomPrompt="1"/>
          </p:nvPr>
        </p:nvSpPr>
        <p:spPr>
          <a:xfrm>
            <a:off x="235096" y="2378903"/>
            <a:ext cx="2953512" cy="1152525"/>
          </a:xfrm>
          <a:prstGeom prst="rect">
            <a:avLst/>
          </a:prstGeom>
          <a:solidFill>
            <a:srgbClr val="0069A0"/>
          </a:solidFill>
          <a:ln w="28575">
            <a:noFill/>
          </a:ln>
        </p:spPr>
        <p:txBody>
          <a:bodyPr anchor="ctr"/>
          <a:lstStyle>
            <a:lvl1pPr marL="0" indent="0" algn="ctr">
              <a:buNone/>
              <a:defRPr sz="1600" b="1" baseline="0">
                <a:solidFill>
                  <a:schemeClr val="bg1"/>
                </a:solidFill>
                <a:latin typeface="Arial" charset="0"/>
              </a:defRPr>
            </a:lvl1pPr>
            <a:lvl2pPr marL="177800" indent="0" algn="ctr">
              <a:buNone/>
              <a:defRPr/>
            </a:lvl2pPr>
            <a:lvl3pPr marL="342900" indent="0" algn="ctr">
              <a:buNone/>
              <a:defRPr/>
            </a:lvl3pPr>
            <a:lvl4pPr marL="515937" indent="0" algn="ctr">
              <a:buNone/>
              <a:defRPr/>
            </a:lvl4pPr>
            <a:lvl5pPr marL="685800" indent="0" algn="ctr">
              <a:buNone/>
              <a:defRPr/>
            </a:lvl5pPr>
          </a:lstStyle>
          <a:p>
            <a:pPr lvl="0"/>
            <a:r>
              <a:rPr dirty="0"/>
              <a:t>Summary Text 2</a:t>
            </a:r>
          </a:p>
        </p:txBody>
      </p:sp>
      <p:sp>
        <p:nvSpPr>
          <p:cNvPr id="24" name="Text Placeholder 13"/>
          <p:cNvSpPr>
            <a:spLocks noGrp="1"/>
          </p:cNvSpPr>
          <p:nvPr>
            <p:ph type="body" sz="quarter" idx="19" hasCustomPrompt="1"/>
          </p:nvPr>
        </p:nvSpPr>
        <p:spPr>
          <a:xfrm>
            <a:off x="235096" y="3712330"/>
            <a:ext cx="2953512" cy="1152525"/>
          </a:xfrm>
          <a:prstGeom prst="rect">
            <a:avLst/>
          </a:prstGeom>
          <a:solidFill>
            <a:srgbClr val="0069A0"/>
          </a:solidFill>
          <a:ln w="28575">
            <a:noFill/>
          </a:ln>
        </p:spPr>
        <p:txBody>
          <a:bodyPr anchor="ctr"/>
          <a:lstStyle>
            <a:lvl1pPr marL="0" indent="0" algn="ctr">
              <a:buNone/>
              <a:defRPr sz="1600" b="1" baseline="0">
                <a:solidFill>
                  <a:schemeClr val="bg1"/>
                </a:solidFill>
                <a:latin typeface="Arial" charset="0"/>
              </a:defRPr>
            </a:lvl1pPr>
            <a:lvl2pPr marL="177800" indent="0" algn="ctr">
              <a:buNone/>
              <a:defRPr/>
            </a:lvl2pPr>
            <a:lvl3pPr marL="342900" indent="0" algn="ctr">
              <a:buNone/>
              <a:defRPr/>
            </a:lvl3pPr>
            <a:lvl4pPr marL="515937" indent="0" algn="ctr">
              <a:buNone/>
              <a:defRPr/>
            </a:lvl4pPr>
            <a:lvl5pPr marL="685800" indent="0" algn="ctr">
              <a:buNone/>
              <a:defRPr/>
            </a:lvl5pPr>
          </a:lstStyle>
          <a:p>
            <a:pPr lvl="0"/>
            <a:r>
              <a:t>Summary Text 3</a:t>
            </a:r>
          </a:p>
        </p:txBody>
      </p:sp>
      <p:sp>
        <p:nvSpPr>
          <p:cNvPr id="25" name="Text Placeholder 13"/>
          <p:cNvSpPr>
            <a:spLocks noGrp="1"/>
          </p:cNvSpPr>
          <p:nvPr>
            <p:ph type="body" sz="quarter" idx="20" hasCustomPrompt="1"/>
          </p:nvPr>
        </p:nvSpPr>
        <p:spPr>
          <a:xfrm>
            <a:off x="235096" y="5045757"/>
            <a:ext cx="2953512" cy="1152525"/>
          </a:xfrm>
          <a:prstGeom prst="rect">
            <a:avLst/>
          </a:prstGeom>
          <a:solidFill>
            <a:srgbClr val="0069A0"/>
          </a:solidFill>
          <a:ln w="28575">
            <a:noFill/>
          </a:ln>
        </p:spPr>
        <p:txBody>
          <a:bodyPr anchor="ctr"/>
          <a:lstStyle>
            <a:lvl1pPr marL="0" indent="0" algn="ctr">
              <a:buNone/>
              <a:defRPr sz="1600" b="1" baseline="0">
                <a:solidFill>
                  <a:schemeClr val="bg1"/>
                </a:solidFill>
                <a:latin typeface="Arial" charset="0"/>
              </a:defRPr>
            </a:lvl1pPr>
            <a:lvl2pPr marL="177800" indent="0" algn="ctr">
              <a:buNone/>
              <a:defRPr/>
            </a:lvl2pPr>
            <a:lvl3pPr marL="342900" indent="0" algn="ctr">
              <a:buNone/>
              <a:defRPr/>
            </a:lvl3pPr>
            <a:lvl4pPr marL="515937" indent="0" algn="ctr">
              <a:buNone/>
              <a:defRPr/>
            </a:lvl4pPr>
            <a:lvl5pPr marL="685800" indent="0" algn="ctr">
              <a:buNone/>
              <a:defRPr/>
            </a:lvl5pPr>
          </a:lstStyle>
          <a:p>
            <a:pPr lvl="0"/>
            <a:r>
              <a:t>Summary Text 4</a:t>
            </a:r>
          </a:p>
        </p:txBody>
      </p:sp>
      <p:sp>
        <p:nvSpPr>
          <p:cNvPr id="26" name="Text Placeholder 18"/>
          <p:cNvSpPr>
            <a:spLocks noGrp="1"/>
          </p:cNvSpPr>
          <p:nvPr>
            <p:ph type="body" sz="quarter" idx="21" hasCustomPrompt="1"/>
          </p:nvPr>
        </p:nvSpPr>
        <p:spPr>
          <a:xfrm>
            <a:off x="3295677" y="1077833"/>
            <a:ext cx="8214151" cy="1120168"/>
          </a:xfrm>
          <a:prstGeom prst="rect">
            <a:avLst/>
          </a:prstGeom>
          <a:ln w="28575">
            <a:solidFill>
              <a:srgbClr val="0069A0"/>
            </a:solidFill>
          </a:ln>
        </p:spPr>
        <p:txBody>
          <a:bodyPr lIns="45720" tIns="45720" rIns="45720" bIns="45720" anchor="ctr"/>
          <a:lstStyle>
            <a:lvl1pPr marL="160020" indent="-160020">
              <a:spcBef>
                <a:spcPts val="300"/>
              </a:spcBef>
              <a:buClr>
                <a:srgbClr val="0069AA"/>
              </a:buClr>
              <a:buFont typeface="Wingdings" charset="2"/>
              <a:buChar char="§"/>
              <a:defRPr sz="1200" baseline="0">
                <a:solidFill>
                  <a:schemeClr val="tx2"/>
                </a:solidFill>
                <a:latin typeface="Arial" charset="0"/>
              </a:defRPr>
            </a:lvl1pPr>
            <a:lvl2pPr>
              <a:spcBef>
                <a:spcPts val="300"/>
              </a:spcBef>
              <a:defRPr sz="1200">
                <a:solidFill>
                  <a:schemeClr val="tx2"/>
                </a:solidFill>
              </a:defRPr>
            </a:lvl2pPr>
            <a:lvl3pPr>
              <a:spcBef>
                <a:spcPts val="300"/>
              </a:spcBef>
              <a:defRPr sz="1200">
                <a:solidFill>
                  <a:schemeClr val="tx2"/>
                </a:solidFill>
              </a:defRPr>
            </a:lvl3pPr>
            <a:lvl4pPr>
              <a:spcBef>
                <a:spcPts val="300"/>
              </a:spcBef>
              <a:defRPr sz="1200">
                <a:solidFill>
                  <a:schemeClr val="tx2"/>
                </a:solidFill>
              </a:defRPr>
            </a:lvl4pPr>
            <a:lvl5pPr>
              <a:spcBef>
                <a:spcPts val="300"/>
              </a:spcBef>
              <a:defRPr sz="1200">
                <a:solidFill>
                  <a:schemeClr val="tx2"/>
                </a:solidFill>
              </a:defRPr>
            </a:lvl5pPr>
          </a:lstStyle>
          <a:p>
            <a:pPr lvl="0"/>
            <a:r>
              <a:rPr dirty="0"/>
              <a:t>Bulleted text</a:t>
            </a:r>
          </a:p>
          <a:p>
            <a:pPr lvl="0"/>
            <a:r>
              <a:rPr dirty="0"/>
              <a:t>Bulleted text</a:t>
            </a:r>
          </a:p>
          <a:p>
            <a:pPr lvl="0"/>
            <a:r>
              <a:rPr dirty="0"/>
              <a:t>Bulleted text</a:t>
            </a:r>
          </a:p>
          <a:p>
            <a:pPr lvl="0"/>
            <a:r>
              <a:rPr dirty="0"/>
              <a:t>Bulleted text</a:t>
            </a:r>
          </a:p>
        </p:txBody>
      </p:sp>
      <p:sp>
        <p:nvSpPr>
          <p:cNvPr id="27" name="Text Placeholder 18"/>
          <p:cNvSpPr>
            <a:spLocks noGrp="1"/>
          </p:cNvSpPr>
          <p:nvPr>
            <p:ph type="body" sz="quarter" idx="22" hasCustomPrompt="1"/>
          </p:nvPr>
        </p:nvSpPr>
        <p:spPr>
          <a:xfrm>
            <a:off x="3295677" y="2411260"/>
            <a:ext cx="8214151" cy="1120168"/>
          </a:xfrm>
          <a:prstGeom prst="rect">
            <a:avLst/>
          </a:prstGeom>
          <a:ln w="28575">
            <a:solidFill>
              <a:srgbClr val="0069A0"/>
            </a:solidFill>
          </a:ln>
        </p:spPr>
        <p:txBody>
          <a:bodyPr lIns="45720" tIns="45720" rIns="45720" bIns="45720" anchor="ctr"/>
          <a:lstStyle>
            <a:lvl1pPr marL="160020" indent="-160020">
              <a:spcBef>
                <a:spcPts val="300"/>
              </a:spcBef>
              <a:buClr>
                <a:srgbClr val="0069AA"/>
              </a:buClr>
              <a:buFont typeface="Wingdings" charset="2"/>
              <a:buChar char="§"/>
              <a:defRPr sz="1200" baseline="0">
                <a:solidFill>
                  <a:schemeClr val="tx2"/>
                </a:solidFill>
                <a:latin typeface="Arial" charset="0"/>
              </a:defRPr>
            </a:lvl1pPr>
            <a:lvl2pPr>
              <a:spcBef>
                <a:spcPts val="300"/>
              </a:spcBef>
              <a:defRPr sz="1200">
                <a:solidFill>
                  <a:schemeClr val="tx2"/>
                </a:solidFill>
              </a:defRPr>
            </a:lvl2pPr>
            <a:lvl3pPr>
              <a:spcBef>
                <a:spcPts val="300"/>
              </a:spcBef>
              <a:defRPr sz="1200">
                <a:solidFill>
                  <a:schemeClr val="tx2"/>
                </a:solidFill>
              </a:defRPr>
            </a:lvl3pPr>
            <a:lvl4pPr>
              <a:spcBef>
                <a:spcPts val="300"/>
              </a:spcBef>
              <a:defRPr sz="1200">
                <a:solidFill>
                  <a:schemeClr val="tx2"/>
                </a:solidFill>
              </a:defRPr>
            </a:lvl4pPr>
            <a:lvl5pPr>
              <a:spcBef>
                <a:spcPts val="300"/>
              </a:spcBef>
              <a:defRPr sz="1200">
                <a:solidFill>
                  <a:schemeClr val="tx2"/>
                </a:solidFill>
              </a:defRPr>
            </a:lvl5pPr>
          </a:lstStyle>
          <a:p>
            <a:pPr lvl="0"/>
            <a:r>
              <a:rPr lang="en-US" dirty="0"/>
              <a:t>Bulleted text</a:t>
            </a:r>
          </a:p>
          <a:p>
            <a:pPr lvl="0"/>
            <a:r>
              <a:rPr lang="en-US" dirty="0"/>
              <a:t>Bulleted text</a:t>
            </a:r>
          </a:p>
          <a:p>
            <a:pPr lvl="0"/>
            <a:r>
              <a:rPr lang="en-US" dirty="0"/>
              <a:t>Bulleted text</a:t>
            </a:r>
          </a:p>
          <a:p>
            <a:pPr lvl="0"/>
            <a:r>
              <a:rPr lang="en-US" dirty="0"/>
              <a:t>Bulleted text</a:t>
            </a:r>
          </a:p>
        </p:txBody>
      </p:sp>
      <p:sp>
        <p:nvSpPr>
          <p:cNvPr id="28" name="Text Placeholder 18"/>
          <p:cNvSpPr>
            <a:spLocks noGrp="1"/>
          </p:cNvSpPr>
          <p:nvPr>
            <p:ph type="body" sz="quarter" idx="23" hasCustomPrompt="1"/>
          </p:nvPr>
        </p:nvSpPr>
        <p:spPr>
          <a:xfrm>
            <a:off x="3295677" y="3730173"/>
            <a:ext cx="8214151" cy="1134682"/>
          </a:xfrm>
          <a:prstGeom prst="rect">
            <a:avLst/>
          </a:prstGeom>
          <a:ln w="28575">
            <a:solidFill>
              <a:srgbClr val="0069A0"/>
            </a:solidFill>
          </a:ln>
        </p:spPr>
        <p:txBody>
          <a:bodyPr lIns="45720" tIns="45720" rIns="45720" bIns="45720" anchor="ctr"/>
          <a:lstStyle>
            <a:lvl1pPr marL="160020" indent="-160020">
              <a:spcBef>
                <a:spcPts val="300"/>
              </a:spcBef>
              <a:buClr>
                <a:srgbClr val="0069AA"/>
              </a:buClr>
              <a:buFont typeface="Wingdings" charset="2"/>
              <a:buChar char="§"/>
              <a:defRPr sz="1200" baseline="0">
                <a:solidFill>
                  <a:schemeClr val="tx2"/>
                </a:solidFill>
                <a:latin typeface="Arial" charset="0"/>
              </a:defRPr>
            </a:lvl1pPr>
            <a:lvl2pPr>
              <a:spcBef>
                <a:spcPts val="300"/>
              </a:spcBef>
              <a:defRPr sz="1200">
                <a:solidFill>
                  <a:schemeClr val="tx2"/>
                </a:solidFill>
              </a:defRPr>
            </a:lvl2pPr>
            <a:lvl3pPr>
              <a:spcBef>
                <a:spcPts val="300"/>
              </a:spcBef>
              <a:defRPr sz="1200">
                <a:solidFill>
                  <a:schemeClr val="tx2"/>
                </a:solidFill>
              </a:defRPr>
            </a:lvl3pPr>
            <a:lvl4pPr>
              <a:spcBef>
                <a:spcPts val="300"/>
              </a:spcBef>
              <a:defRPr sz="1200">
                <a:solidFill>
                  <a:schemeClr val="tx2"/>
                </a:solidFill>
              </a:defRPr>
            </a:lvl4pPr>
            <a:lvl5pPr>
              <a:spcBef>
                <a:spcPts val="300"/>
              </a:spcBef>
              <a:defRPr sz="1200">
                <a:solidFill>
                  <a:schemeClr val="tx2"/>
                </a:solidFill>
              </a:defRPr>
            </a:lvl5pPr>
          </a:lstStyle>
          <a:p>
            <a:pPr lvl="0"/>
            <a:r>
              <a:rPr lang="en-US" dirty="0"/>
              <a:t>Bulleted text</a:t>
            </a:r>
          </a:p>
          <a:p>
            <a:pPr lvl="0"/>
            <a:r>
              <a:rPr lang="en-US" dirty="0"/>
              <a:t>Bulleted text</a:t>
            </a:r>
          </a:p>
          <a:p>
            <a:pPr lvl="0"/>
            <a:r>
              <a:rPr lang="en-US" dirty="0"/>
              <a:t>Bulleted text</a:t>
            </a:r>
          </a:p>
          <a:p>
            <a:pPr lvl="0"/>
            <a:r>
              <a:rPr lang="en-US" dirty="0"/>
              <a:t>Bulleted text</a:t>
            </a:r>
          </a:p>
        </p:txBody>
      </p:sp>
      <p:sp>
        <p:nvSpPr>
          <p:cNvPr id="29" name="Text Placeholder 18"/>
          <p:cNvSpPr>
            <a:spLocks noGrp="1"/>
          </p:cNvSpPr>
          <p:nvPr>
            <p:ph type="body" sz="quarter" idx="24" hasCustomPrompt="1"/>
          </p:nvPr>
        </p:nvSpPr>
        <p:spPr>
          <a:xfrm>
            <a:off x="3295677" y="5092246"/>
            <a:ext cx="8214151" cy="1106035"/>
          </a:xfrm>
          <a:prstGeom prst="rect">
            <a:avLst/>
          </a:prstGeom>
          <a:ln w="28575">
            <a:solidFill>
              <a:srgbClr val="0069A0"/>
            </a:solidFill>
          </a:ln>
        </p:spPr>
        <p:txBody>
          <a:bodyPr lIns="45720" tIns="45720" rIns="45720" bIns="45720" anchor="ctr"/>
          <a:lstStyle>
            <a:lvl1pPr marL="160020" indent="-160020">
              <a:spcBef>
                <a:spcPts val="300"/>
              </a:spcBef>
              <a:buClr>
                <a:srgbClr val="0069AA"/>
              </a:buClr>
              <a:buFont typeface="Wingdings" charset="2"/>
              <a:buChar char="§"/>
              <a:defRPr sz="1200" baseline="0">
                <a:solidFill>
                  <a:schemeClr val="tx2"/>
                </a:solidFill>
                <a:latin typeface="Arial" charset="0"/>
              </a:defRPr>
            </a:lvl1pPr>
            <a:lvl2pPr>
              <a:spcBef>
                <a:spcPts val="300"/>
              </a:spcBef>
              <a:defRPr sz="1200">
                <a:solidFill>
                  <a:schemeClr val="tx2"/>
                </a:solidFill>
              </a:defRPr>
            </a:lvl2pPr>
            <a:lvl3pPr>
              <a:spcBef>
                <a:spcPts val="300"/>
              </a:spcBef>
              <a:defRPr sz="1200">
                <a:solidFill>
                  <a:schemeClr val="tx2"/>
                </a:solidFill>
              </a:defRPr>
            </a:lvl3pPr>
            <a:lvl4pPr>
              <a:spcBef>
                <a:spcPts val="300"/>
              </a:spcBef>
              <a:defRPr sz="1200">
                <a:solidFill>
                  <a:schemeClr val="tx2"/>
                </a:solidFill>
              </a:defRPr>
            </a:lvl4pPr>
            <a:lvl5pPr>
              <a:spcBef>
                <a:spcPts val="300"/>
              </a:spcBef>
              <a:defRPr sz="1200">
                <a:solidFill>
                  <a:schemeClr val="tx2"/>
                </a:solidFill>
              </a:defRPr>
            </a:lvl5pPr>
          </a:lstStyle>
          <a:p>
            <a:pPr lvl="0"/>
            <a:r>
              <a:rPr lang="en-US" dirty="0"/>
              <a:t>Bulleted text</a:t>
            </a:r>
          </a:p>
          <a:p>
            <a:pPr lvl="0"/>
            <a:r>
              <a:rPr lang="en-US" dirty="0"/>
              <a:t>Bulleted text</a:t>
            </a:r>
          </a:p>
          <a:p>
            <a:pPr lvl="0"/>
            <a:r>
              <a:rPr lang="en-US" dirty="0"/>
              <a:t>Bulleted text</a:t>
            </a:r>
          </a:p>
          <a:p>
            <a:pPr lvl="0"/>
            <a:r>
              <a:rPr lang="en-US" dirty="0"/>
              <a:t>Bulleted text</a:t>
            </a:r>
          </a:p>
        </p:txBody>
      </p:sp>
      <p:sp>
        <p:nvSpPr>
          <p:cNvPr id="30"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ner Page - Team name 2">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235096" y="108065"/>
            <a:ext cx="9995426" cy="716883"/>
          </a:xfrm>
          <a:prstGeom prst="rect">
            <a:avLst/>
          </a:prstGeom>
        </p:spPr>
        <p:txBody>
          <a:bodyPr vert="horz" lIns="0" tIns="0" rIns="0" bIns="0" rtlCol="0" anchor="t" anchorCtr="0">
            <a:normAutofit/>
          </a:bodyPr>
          <a:lstStyle>
            <a:lvl1pPr>
              <a:defRPr sz="2600" b="1" i="0" baseline="0">
                <a:solidFill>
                  <a:srgbClr val="0069AA"/>
                </a:solidFill>
                <a:latin typeface="Arial" charset="0"/>
              </a:defRPr>
            </a:lvl1pPr>
          </a:lstStyle>
          <a:p>
            <a:r>
              <a:rPr lang="en-US" dirty="0"/>
              <a:t>Page Title Here</a:t>
            </a:r>
          </a:p>
        </p:txBody>
      </p:sp>
      <p:sp>
        <p:nvSpPr>
          <p:cNvPr id="5" name="Text Placeholder 3"/>
          <p:cNvSpPr>
            <a:spLocks noGrp="1"/>
          </p:cNvSpPr>
          <p:nvPr>
            <p:ph type="body" sz="quarter" idx="10" hasCustomPrompt="1"/>
          </p:nvPr>
        </p:nvSpPr>
        <p:spPr>
          <a:xfrm>
            <a:off x="245854" y="555190"/>
            <a:ext cx="6747933" cy="269758"/>
          </a:xfrm>
          <a:prstGeom prst="rect">
            <a:avLst/>
          </a:prstGeom>
        </p:spPr>
        <p:txBody>
          <a:bodyPr lIns="0" tIns="0" rIns="0" bIns="0"/>
          <a:lstStyle>
            <a:lvl1pPr marL="0" indent="0">
              <a:buNone/>
              <a:defRPr sz="1600" baseline="0">
                <a:solidFill>
                  <a:srgbClr val="0069AA"/>
                </a:solidFill>
                <a:latin typeface="Arial" charset="0"/>
              </a:defRPr>
            </a:lvl1pPr>
          </a:lstStyle>
          <a:p>
            <a:pPr lvl="0"/>
            <a:r>
              <a:rPr lang="en-US" dirty="0"/>
              <a:t>Subtitle here</a:t>
            </a:r>
          </a:p>
        </p:txBody>
      </p:sp>
      <p:sp>
        <p:nvSpPr>
          <p:cNvPr id="7" name="Text Placeholder 4"/>
          <p:cNvSpPr>
            <a:spLocks noGrp="1"/>
          </p:cNvSpPr>
          <p:nvPr>
            <p:ph type="body" sz="quarter" idx="12"/>
          </p:nvPr>
        </p:nvSpPr>
        <p:spPr>
          <a:xfrm>
            <a:off x="201613" y="1039586"/>
            <a:ext cx="5503342" cy="5159375"/>
          </a:xfrm>
          <a:prstGeom prst="rect">
            <a:avLst/>
          </a:prstGeom>
        </p:spPr>
        <p:txBody>
          <a:bodyPr lIns="0" tIns="0" rIns="0" bIns="0"/>
          <a:lstStyle>
            <a:lvl1pPr marL="160020" indent="-160020">
              <a:buClr>
                <a:srgbClr val="0069AA"/>
              </a:buClr>
              <a:buFont typeface="Wingdings" charset="2"/>
              <a:buChar char="§"/>
              <a:defRPr sz="1400" baseline="0">
                <a:solidFill>
                  <a:srgbClr val="5C6670"/>
                </a:solidFill>
                <a:latin typeface="Arial" charset="0"/>
              </a:defRPr>
            </a:lvl1pPr>
            <a:lvl2pPr marL="457200" indent="0">
              <a:buNone/>
              <a:defRPr sz="1400" baseline="0">
                <a:solidFill>
                  <a:srgbClr val="5C6670"/>
                </a:solidFill>
                <a:latin typeface="Arial" charset="0"/>
              </a:defRPr>
            </a:lvl2pPr>
            <a:lvl3pPr marL="914400" indent="0">
              <a:buNone/>
              <a:defRPr sz="1400" baseline="0">
                <a:solidFill>
                  <a:srgbClr val="5C6670"/>
                </a:solidFill>
                <a:latin typeface="Arial" charset="0"/>
              </a:defRPr>
            </a:lvl3pPr>
            <a:lvl4pPr marL="1371600" indent="0">
              <a:buNone/>
              <a:defRPr sz="1400" baseline="0">
                <a:solidFill>
                  <a:srgbClr val="5C6670"/>
                </a:solidFill>
                <a:latin typeface="Arial" charset="0"/>
              </a:defRPr>
            </a:lvl4pPr>
            <a:lvl5pPr marL="1828800" indent="0">
              <a:buNone/>
              <a:defRPr sz="1400" baseline="0">
                <a:solidFill>
                  <a:srgbClr val="5C6670"/>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p:nvPr>
        </p:nvSpPr>
        <p:spPr>
          <a:xfrm>
            <a:off x="6296772" y="1039585"/>
            <a:ext cx="5503342" cy="5159375"/>
          </a:xfrm>
          <a:prstGeom prst="rect">
            <a:avLst/>
          </a:prstGeom>
        </p:spPr>
        <p:txBody>
          <a:bodyPr lIns="0" tIns="0" rIns="0" bIns="0"/>
          <a:lstStyle>
            <a:lvl1pPr marL="160020" indent="-160020">
              <a:buClr>
                <a:srgbClr val="0069AA"/>
              </a:buClr>
              <a:buFont typeface="Wingdings" charset="2"/>
              <a:buChar char="§"/>
              <a:defRPr sz="1400" baseline="0">
                <a:solidFill>
                  <a:srgbClr val="5C6670"/>
                </a:solidFill>
                <a:latin typeface="Arial" charset="0"/>
              </a:defRPr>
            </a:lvl1pPr>
            <a:lvl2pPr marL="457200" indent="0">
              <a:buNone/>
              <a:defRPr sz="1400" baseline="0">
                <a:solidFill>
                  <a:srgbClr val="5C6670"/>
                </a:solidFill>
                <a:latin typeface="Arial" charset="0"/>
              </a:defRPr>
            </a:lvl2pPr>
            <a:lvl3pPr marL="914400" indent="0">
              <a:buNone/>
              <a:defRPr sz="1400" baseline="0">
                <a:solidFill>
                  <a:srgbClr val="5C6670"/>
                </a:solidFill>
                <a:latin typeface="Arial" charset="0"/>
              </a:defRPr>
            </a:lvl3pPr>
            <a:lvl4pPr marL="1371600" indent="0">
              <a:buNone/>
              <a:defRPr sz="1400" baseline="0">
                <a:solidFill>
                  <a:srgbClr val="5C6670"/>
                </a:solidFill>
                <a:latin typeface="Arial" charset="0"/>
              </a:defRPr>
            </a:lvl4pPr>
            <a:lvl5pPr marL="1828800" indent="0">
              <a:buNone/>
              <a:defRPr sz="1400" baseline="0">
                <a:solidFill>
                  <a:srgbClr val="5C6670"/>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5.png"/><Relationship Id="rId2" Type="http://schemas.openxmlformats.org/officeDocument/2006/relationships/slideLayout" Target="../slideLayouts/slideLayout5.xml"/><Relationship Id="rId16" Type="http://schemas.openxmlformats.org/officeDocument/2006/relationships/tags" Target="../tags/tag3.xml"/><Relationship Id="rId20"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4.xml"/><Relationship Id="rId10" Type="http://schemas.openxmlformats.org/officeDocument/2006/relationships/slideLayout" Target="../slideLayouts/slideLayout13.xml"/><Relationship Id="rId19" Type="http://schemas.openxmlformats.org/officeDocument/2006/relationships/image" Target="../media/image7.jp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8.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5.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954"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7401" y="5872559"/>
            <a:ext cx="3379317" cy="591380"/>
          </a:xfrm>
          <a:prstGeom prst="rect">
            <a:avLst/>
          </a:prstGeom>
        </p:spPr>
      </p:pic>
    </p:spTree>
    <p:extLst>
      <p:ext uri="{BB962C8B-B14F-4D97-AF65-F5344CB8AC3E}">
        <p14:creationId xmlns:p14="http://schemas.microsoft.com/office/powerpoint/2010/main" val="122489423"/>
      </p:ext>
    </p:extLst>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6" y="0"/>
            <a:ext cx="12188954" cy="685800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37570" y="5818223"/>
            <a:ext cx="3341160" cy="578021"/>
          </a:xfrm>
          <a:prstGeom prst="rect">
            <a:avLst/>
          </a:prstGeom>
        </p:spPr>
      </p:pic>
    </p:spTree>
    <p:extLst>
      <p:ext uri="{BB962C8B-B14F-4D97-AF65-F5344CB8AC3E}">
        <p14:creationId xmlns:p14="http://schemas.microsoft.com/office/powerpoint/2010/main" val="1171090535"/>
      </p:ext>
    </p:extLst>
  </p:cSld>
  <p:clrMap bg1="lt1" tx1="dk1" bg2="lt2" tx2="dk2" accent1="accent1" accent2="accent2" accent3="accent3" accent4="accent4" accent5="accent5" accent6="accent6" hlink="hlink" folHlink="folHlink"/>
  <p:sldLayoutIdLst>
    <p:sldLayoutId id="2147483656"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853289"/>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Straight Connector 3"/>
          <p:cNvCxnSpPr/>
          <p:nvPr userDrawn="1"/>
        </p:nvCxnSpPr>
        <p:spPr>
          <a:xfrm>
            <a:off x="218661" y="898027"/>
            <a:ext cx="11786832" cy="0"/>
          </a:xfrm>
          <a:prstGeom prst="line">
            <a:avLst/>
          </a:prstGeom>
          <a:ln w="6350">
            <a:solidFill>
              <a:srgbClr val="5C6670"/>
            </a:solidFill>
          </a:ln>
          <a:effectLst/>
        </p:spPr>
        <p:style>
          <a:lnRef idx="2">
            <a:schemeClr val="accent2"/>
          </a:lnRef>
          <a:fillRef idx="0">
            <a:schemeClr val="accent2"/>
          </a:fillRef>
          <a:effectRef idx="1">
            <a:schemeClr val="accent2"/>
          </a:effectRef>
          <a:fontRef idx="minor">
            <a:schemeClr val="tx1"/>
          </a:fontRef>
        </p:style>
      </p:cxnSp>
      <p:sp>
        <p:nvSpPr>
          <p:cNvPr id="9" name="Slide Number Placeholder 5"/>
          <p:cNvSpPr txBox="1">
            <a:spLocks/>
          </p:cNvSpPr>
          <p:nvPr userDrawn="1"/>
        </p:nvSpPr>
        <p:spPr>
          <a:xfrm>
            <a:off x="11780695" y="6603610"/>
            <a:ext cx="346330" cy="155448"/>
          </a:xfrm>
          <a:prstGeom prst="rect">
            <a:avLst/>
          </a:prstGeom>
        </p:spPr>
        <p:txBody>
          <a:bodyPr vert="horz" lIns="0" tIns="0" rIns="0" bIns="0" rtlCol="0" anchor="b">
            <a:noAutofit/>
          </a:bodyPr>
          <a:lstStyle>
            <a:defPPr>
              <a:defRPr lang="en-US"/>
            </a:defPPr>
            <a:lvl1pPr algn="ctr" defTabSz="457200" rtl="0" fontAlgn="base">
              <a:lnSpc>
                <a:spcPct val="80000"/>
              </a:lnSpc>
              <a:spcBef>
                <a:spcPct val="0"/>
              </a:spcBef>
              <a:spcAft>
                <a:spcPct val="0"/>
              </a:spcAft>
              <a:defRPr sz="1200" kern="1200">
                <a:solidFill>
                  <a:schemeClr val="tx1">
                    <a:lumMod val="65000"/>
                    <a:lumOff val="35000"/>
                  </a:schemeClr>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4F90343F-D056-4E24-BE3D-A305BDC1A23E}" type="slidenum">
              <a:rPr lang="uk-UA" sz="1100" baseline="0" smtClean="0">
                <a:solidFill>
                  <a:srgbClr val="5C6670"/>
                </a:solidFill>
              </a:rPr>
              <a:pPr/>
              <a:t>‹#›</a:t>
            </a:fld>
            <a:endParaRPr lang="uk-UA" sz="1100" baseline="0" dirty="0">
              <a:solidFill>
                <a:srgbClr val="5C6670"/>
              </a:solidFill>
            </a:endParaRPr>
          </a:p>
        </p:txBody>
      </p:sp>
      <p:pic>
        <p:nvPicPr>
          <p:cNvPr id="10" name="Picture 9"/>
          <p:cNvPicPr>
            <a:picLocks noChangeAspect="1"/>
          </p:cNvPicPr>
          <p:nvPr userDrawn="1"/>
        </p:nvPicPr>
        <p:blipFill>
          <a:blip r:embed="rId17"/>
          <a:stretch>
            <a:fillRect/>
          </a:stretch>
        </p:blipFill>
        <p:spPr>
          <a:xfrm>
            <a:off x="11754179" y="6545995"/>
            <a:ext cx="20263" cy="256032"/>
          </a:xfrm>
          <a:prstGeom prst="rect">
            <a:avLst/>
          </a:prstGeom>
        </p:spPr>
      </p:pic>
      <p:sp>
        <p:nvSpPr>
          <p:cNvPr id="14" name="TextBox 13"/>
          <p:cNvSpPr txBox="1"/>
          <p:nvPr userDrawn="1"/>
        </p:nvSpPr>
        <p:spPr>
          <a:xfrm>
            <a:off x="10334993" y="6661749"/>
            <a:ext cx="1542383" cy="172636"/>
          </a:xfrm>
          <a:prstGeom prst="rect">
            <a:avLst/>
          </a:prstGeom>
          <a:noFill/>
        </p:spPr>
        <p:txBody>
          <a:bodyPr wrap="square" lIns="0" tIns="0" rIns="0" bIns="0" rtlCol="0">
            <a:noAutofit/>
          </a:bodyPr>
          <a:lstStyle/>
          <a:p>
            <a:r>
              <a:rPr lang="en-US" sz="600" b="0" i="1" baseline="0" dirty="0">
                <a:solidFill>
                  <a:srgbClr val="5C6670"/>
                </a:solidFill>
                <a:latin typeface="Arial" charset="0"/>
                <a:ea typeface="Arial" charset="0"/>
                <a:cs typeface="Arial" charset="0"/>
              </a:rPr>
              <a:t>CONFIDENTIAL– for internal use only.</a:t>
            </a:r>
          </a:p>
        </p:txBody>
      </p:sp>
      <p:sp>
        <p:nvSpPr>
          <p:cNvPr id="11" name="Text Placeholder 2"/>
          <p:cNvSpPr txBox="1">
            <a:spLocks/>
          </p:cNvSpPr>
          <p:nvPr userDrawn="1"/>
        </p:nvSpPr>
        <p:spPr>
          <a:xfrm>
            <a:off x="5537885" y="6466375"/>
            <a:ext cx="6216294" cy="1857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000" dirty="0">
                <a:solidFill>
                  <a:srgbClr val="5C6670"/>
                </a:solidFill>
                <a:latin typeface="Arial" panose="020B0604020202020204" pitchFamily="34" charset="0"/>
                <a:cs typeface="Arial" panose="020B0604020202020204" pitchFamily="34" charset="0"/>
              </a:rPr>
              <a:t>Student</a:t>
            </a:r>
            <a:r>
              <a:rPr lang="en-US" sz="1000" baseline="0" dirty="0">
                <a:solidFill>
                  <a:srgbClr val="5C6670"/>
                </a:solidFill>
                <a:latin typeface="Arial" panose="020B0604020202020204" pitchFamily="34" charset="0"/>
                <a:cs typeface="Arial" panose="020B0604020202020204" pitchFamily="34" charset="0"/>
              </a:rPr>
              <a:t> Rebranding Initiative</a:t>
            </a:r>
            <a:endParaRPr lang="en-US" sz="1000" dirty="0">
              <a:solidFill>
                <a:srgbClr val="5C6670"/>
              </a:solidFill>
              <a:latin typeface="Arial" panose="020B0604020202020204" pitchFamily="34" charset="0"/>
              <a:cs typeface="Arial" panose="020B0604020202020204" pitchFamily="34" charset="0"/>
            </a:endParaRPr>
          </a:p>
        </p:txBody>
      </p:sp>
      <p:pic>
        <p:nvPicPr>
          <p:cNvPr id="12" name="logo"/>
          <p:cNvPicPr>
            <a:picLocks noChangeAspect="1"/>
          </p:cNvPicPr>
          <p:nvPr userDrawn="1">
            <p:custDataLst>
              <p:tags r:id="rId16"/>
            </p:custDataLst>
          </p:nvPr>
        </p:nvPicPr>
        <p:blipFill rotWithShape="1">
          <a:blip r:embed="rId18">
            <a:extLst>
              <a:ext uri="{28A0092B-C50C-407E-A947-70E740481C1C}">
                <a14:useLocalDpi xmlns:a14="http://schemas.microsoft.com/office/drawing/2010/main" val="0"/>
              </a:ext>
            </a:extLst>
          </a:blip>
          <a:srcRect r="91941"/>
          <a:stretch/>
        </p:blipFill>
        <p:spPr>
          <a:xfrm>
            <a:off x="10352128" y="53952"/>
            <a:ext cx="100927" cy="818515"/>
          </a:xfrm>
          <a:prstGeom prst="rect">
            <a:avLst/>
          </a:prstGeom>
        </p:spPr>
      </p:pic>
      <p:sp>
        <p:nvSpPr>
          <p:cNvPr id="15" name="Title Placeholder 1"/>
          <p:cNvSpPr>
            <a:spLocks noGrp="1"/>
          </p:cNvSpPr>
          <p:nvPr>
            <p:ph type="title"/>
          </p:nvPr>
        </p:nvSpPr>
        <p:spPr>
          <a:xfrm>
            <a:off x="201072" y="98125"/>
            <a:ext cx="9007475" cy="774341"/>
          </a:xfrm>
          <a:prstGeom prst="rect">
            <a:avLst/>
          </a:prstGeom>
        </p:spPr>
        <p:txBody>
          <a:bodyPr vert="horz" lIns="0" tIns="0" rIns="0" bIns="0" rtlCol="0" anchor="t" anchorCtr="0">
            <a:normAutofit/>
          </a:bodyPr>
          <a:lstStyle/>
          <a:p>
            <a:r>
              <a:rPr lang="en-US" dirty="0"/>
              <a:t>Page Title Here</a:t>
            </a:r>
          </a:p>
        </p:txBody>
      </p:sp>
      <p:pic>
        <p:nvPicPr>
          <p:cNvPr id="16" name="Picture 1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683768" y="261414"/>
            <a:ext cx="1193608" cy="397869"/>
          </a:xfrm>
          <a:prstGeom prst="rect">
            <a:avLst/>
          </a:prstGeom>
        </p:spPr>
      </p:pic>
      <p:pic>
        <p:nvPicPr>
          <p:cNvPr id="17" name="Picture 1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8611" y="6499149"/>
            <a:ext cx="1440899" cy="249276"/>
          </a:xfrm>
          <a:prstGeom prst="rect">
            <a:avLst/>
          </a:prstGeom>
        </p:spPr>
      </p:pic>
    </p:spTree>
    <p:extLst>
      <p:ext uri="{BB962C8B-B14F-4D97-AF65-F5344CB8AC3E}">
        <p14:creationId xmlns:p14="http://schemas.microsoft.com/office/powerpoint/2010/main" val="267038382"/>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7"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71"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2400" b="1" i="0" kern="1200">
          <a:solidFill>
            <a:srgbClr val="0069AA"/>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97153"/>
            <a:ext cx="10004613" cy="40416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702468" y="6302948"/>
            <a:ext cx="609600" cy="365125"/>
          </a:xfrm>
          <a:prstGeom prst="rect">
            <a:avLst/>
          </a:prstGeom>
          <a:ln w="50800">
            <a:noFill/>
          </a:ln>
        </p:spPr>
        <p:txBody>
          <a:bodyPr vert="horz" lIns="0" tIns="0" rIns="0" bIns="0" rtlCol="0" anchor="ctr"/>
          <a:lstStyle>
            <a:lvl1pPr algn="l">
              <a:defRPr sz="1200" b="0" i="0">
                <a:solidFill>
                  <a:srgbClr val="5B666F"/>
                </a:solidFill>
                <a:latin typeface="PNC Brand Medium" panose="02000503040000020003" pitchFamily="2" charset="0"/>
              </a:defRPr>
            </a:lvl1pPr>
          </a:lstStyle>
          <a:p>
            <a:fld id="{F6049A74-CBDB-7A4B-9BE2-9CC66B6D5C4F}" type="slidenum">
              <a:rPr lang="en-US" smtClean="0"/>
              <a:pPr/>
              <a:t>‹#›</a:t>
            </a:fld>
            <a:endParaRPr lang="en-US" dirty="0"/>
          </a:p>
        </p:txBody>
      </p:sp>
      <p:sp>
        <p:nvSpPr>
          <p:cNvPr id="11" name="Title Placeholder 10"/>
          <p:cNvSpPr>
            <a:spLocks noGrp="1"/>
          </p:cNvSpPr>
          <p:nvPr>
            <p:ph type="title"/>
          </p:nvPr>
        </p:nvSpPr>
        <p:spPr>
          <a:xfrm>
            <a:off x="609599" y="555052"/>
            <a:ext cx="9592236" cy="774496"/>
          </a:xfrm>
          <a:prstGeom prst="rect">
            <a:avLst/>
          </a:prstGeom>
        </p:spPr>
        <p:txBody>
          <a:bodyPr vert="horz" lIns="0" tIns="0" rIns="0" bIns="0" rtlCol="0" anchor="t">
            <a:noAutofit/>
          </a:bodyPr>
          <a:lstStyle/>
          <a:p>
            <a:r>
              <a:rPr lang="en-US" dirty="0"/>
              <a:t>CLICK TO EDIT MASTER TITLE STYLE</a:t>
            </a:r>
          </a:p>
        </p:txBody>
      </p:sp>
      <p:pic>
        <p:nvPicPr>
          <p:cNvPr id="7" name="Picture 6">
            <a:extLst>
              <a:ext uri="{FF2B5EF4-FFF2-40B4-BE49-F238E27FC236}">
                <a16:creationId xmlns:a16="http://schemas.microsoft.com/office/drawing/2014/main" id="{76627CE6-7EDA-3046-BE52-317B15C79D6A}"/>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9524668" y="6292196"/>
            <a:ext cx="2085304" cy="326241"/>
          </a:xfrm>
          <a:prstGeom prst="rect">
            <a:avLst/>
          </a:prstGeom>
        </p:spPr>
      </p:pic>
      <p:cxnSp>
        <p:nvCxnSpPr>
          <p:cNvPr id="16" name="Elbow Connector 15">
            <a:extLst>
              <a:ext uri="{FF2B5EF4-FFF2-40B4-BE49-F238E27FC236}">
                <a16:creationId xmlns:a16="http://schemas.microsoft.com/office/drawing/2014/main" id="{C3E208FC-7F26-464D-A830-719D0B0C36FB}"/>
              </a:ext>
            </a:extLst>
          </p:cNvPr>
          <p:cNvCxnSpPr>
            <a:cxnSpLocks/>
          </p:cNvCxnSpPr>
          <p:nvPr userDrawn="1"/>
        </p:nvCxnSpPr>
        <p:spPr>
          <a:xfrm rot="10800000" flipV="1">
            <a:off x="609601" y="6090443"/>
            <a:ext cx="11597385" cy="790136"/>
          </a:xfrm>
          <a:prstGeom prst="bentConnector3">
            <a:avLst>
              <a:gd name="adj1" fmla="val 100380"/>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E4AAF9D-377A-374D-9665-3DC9690B43A3}"/>
              </a:ext>
            </a:extLst>
          </p:cNvPr>
          <p:cNvSpPr txBox="1"/>
          <p:nvPr userDrawn="1"/>
        </p:nvSpPr>
        <p:spPr>
          <a:xfrm>
            <a:off x="1228579" y="1041009"/>
            <a:ext cx="0" cy="0"/>
          </a:xfrm>
          <a:prstGeom prst="rect">
            <a:avLst/>
          </a:prstGeom>
        </p:spPr>
        <p:txBody>
          <a:bodyPr vert="horz" wrap="none" lIns="0" tIns="0" rIns="0" bIns="0" rtlCol="0">
            <a:noAutofit/>
          </a:bodyPr>
          <a:lstStyle/>
          <a:p>
            <a:pPr marL="0" indent="0" algn="l">
              <a:spcAft>
                <a:spcPts val="1600"/>
              </a:spcAft>
              <a:buNone/>
            </a:pPr>
            <a:endParaRPr lang="en-US" sz="1600" b="1" dirty="0">
              <a:solidFill>
                <a:srgbClr val="F58025"/>
              </a:solidFill>
            </a:endParaRPr>
          </a:p>
        </p:txBody>
      </p:sp>
    </p:spTree>
    <p:extLst>
      <p:ext uri="{BB962C8B-B14F-4D97-AF65-F5344CB8AC3E}">
        <p14:creationId xmlns:p14="http://schemas.microsoft.com/office/powerpoint/2010/main" val="170253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ftr="0" dt="0"/>
  <p:txStyles>
    <p:titleStyle>
      <a:lvl1pPr algn="l" defTabSz="914377" rtl="0" eaLnBrk="1" latinLnBrk="0" hangingPunct="1">
        <a:lnSpc>
          <a:spcPct val="100000"/>
        </a:lnSpc>
        <a:spcBef>
          <a:spcPct val="0"/>
        </a:spcBef>
        <a:buNone/>
        <a:defRPr sz="2400" b="0" kern="1200" baseline="0">
          <a:solidFill>
            <a:srgbClr val="5B666F"/>
          </a:solidFill>
          <a:latin typeface="PNC Brand" panose="02000503040000020003" pitchFamily="2" charset="0"/>
          <a:ea typeface="PNC Brand" panose="02000503040000020003" pitchFamily="2" charset="0"/>
          <a:cs typeface="Arial" charset="0"/>
        </a:defRPr>
      </a:lvl1pPr>
    </p:titleStyle>
    <p:bodyStyle>
      <a:lvl1pPr marL="228594" indent="-228594" algn="l" defTabSz="914377" rtl="0" eaLnBrk="1" latinLnBrk="0" hangingPunct="1">
        <a:lnSpc>
          <a:spcPct val="100000"/>
        </a:lnSpc>
        <a:spcBef>
          <a:spcPts val="0"/>
        </a:spcBef>
        <a:spcAft>
          <a:spcPts val="400"/>
        </a:spcAft>
        <a:buClr>
          <a:srgbClr val="F58025"/>
        </a:buClr>
        <a:buFont typeface="LucidaGrande" charset="0"/>
        <a:buChar char="▸"/>
        <a:defRPr sz="2133" kern="1200">
          <a:solidFill>
            <a:srgbClr val="5B666F"/>
          </a:solidFill>
          <a:latin typeface="PNC Brand" panose="02000503040000020003" pitchFamily="2" charset="0"/>
          <a:ea typeface="PNC Brand" panose="02000503040000020003" pitchFamily="2" charset="0"/>
          <a:cs typeface="Arial" charset="0"/>
        </a:defRPr>
      </a:lvl1pPr>
      <a:lvl2pPr marL="487668" indent="-182875" algn="l" defTabSz="914377" rtl="0" eaLnBrk="1" latinLnBrk="0" hangingPunct="1">
        <a:lnSpc>
          <a:spcPct val="100000"/>
        </a:lnSpc>
        <a:spcBef>
          <a:spcPts val="0"/>
        </a:spcBef>
        <a:spcAft>
          <a:spcPts val="400"/>
        </a:spcAft>
        <a:buClr>
          <a:srgbClr val="0069AA"/>
        </a:buClr>
        <a:buFont typeface="Arial" charset="0"/>
        <a:buChar char="•"/>
        <a:defRPr sz="2133" kern="1200">
          <a:solidFill>
            <a:srgbClr val="5B666F"/>
          </a:solidFill>
          <a:latin typeface="PNC Brand" panose="02000503040000020003" pitchFamily="2" charset="0"/>
          <a:ea typeface="PNC Brand" panose="02000503040000020003" pitchFamily="2" charset="0"/>
          <a:cs typeface="Arial" charset="0"/>
        </a:defRPr>
      </a:lvl2pPr>
      <a:lvl3pPr marL="731502" indent="-182875" algn="l" defTabSz="914377" rtl="0" eaLnBrk="1" latinLnBrk="0" hangingPunct="1">
        <a:lnSpc>
          <a:spcPct val="100000"/>
        </a:lnSpc>
        <a:spcBef>
          <a:spcPts val="0"/>
        </a:spcBef>
        <a:spcAft>
          <a:spcPts val="400"/>
        </a:spcAft>
        <a:buClr>
          <a:srgbClr val="FBB03F"/>
        </a:buClr>
        <a:buFont typeface="Wingdings" charset="2"/>
        <a:buChar char="§"/>
        <a:defRPr sz="1867" kern="1200">
          <a:solidFill>
            <a:srgbClr val="5B666F"/>
          </a:solidFill>
          <a:latin typeface="PNC Brand" panose="02000503040000020003" pitchFamily="2" charset="0"/>
          <a:ea typeface="PNC Brand" panose="02000503040000020003" pitchFamily="2"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pos="5472">
          <p15:clr>
            <a:srgbClr val="F26B43"/>
          </p15:clr>
        </p15:guide>
        <p15:guide id="4" orient="horz" pos="3108">
          <p15:clr>
            <a:srgbClr val="F26B43"/>
          </p15:clr>
        </p15:guide>
        <p15:guide id="6" orient="horz" pos="2748">
          <p15:clr>
            <a:srgbClr val="F26B43"/>
          </p15:clr>
        </p15:guide>
        <p15:guide id="7" pos="240">
          <p15:clr>
            <a:srgbClr val="F26B43"/>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9.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slideLayout" Target="../slideLayouts/slideLayout19.xml"/><Relationship Id="rId7" Type="http://schemas.microsoft.com/office/2007/relationships/hdphoto" Target="../media/hdphoto3.wdp"/><Relationship Id="rId12"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image" Target="../media/image32.png"/><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jpeg"/><Relationship Id="rId11" Type="http://schemas.openxmlformats.org/officeDocument/2006/relationships/image" Target="../media/image22.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9.xml"/><Relationship Id="rId7" Type="http://schemas.openxmlformats.org/officeDocument/2006/relationships/image" Target="../media/image3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9.xml"/><Relationship Id="rId7" Type="http://schemas.openxmlformats.org/officeDocument/2006/relationships/image" Target="../media/image3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B090CE-B456-7647-A4F4-03E2C1E9104A}"/>
              </a:ext>
            </a:extLst>
          </p:cNvPr>
          <p:cNvSpPr/>
          <p:nvPr/>
        </p:nvSpPr>
        <p:spPr>
          <a:xfrm>
            <a:off x="5234659" y="386627"/>
            <a:ext cx="6347740" cy="4466312"/>
          </a:xfrm>
          <a:prstGeom prst="rect">
            <a:avLst/>
          </a:prstGeom>
          <a:solidFill>
            <a:srgbClr val="25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16" name="Picture 15" descr="Text, letter&#10;&#10;Description automatically generated">
            <a:extLst>
              <a:ext uri="{FF2B5EF4-FFF2-40B4-BE49-F238E27FC236}">
                <a16:creationId xmlns:a16="http://schemas.microsoft.com/office/drawing/2014/main" id="{9E6A32BB-A734-E94C-9BF2-909920CD384C}"/>
              </a:ext>
            </a:extLst>
          </p:cNvPr>
          <p:cNvPicPr>
            <a:picLocks noChangeAspect="1"/>
          </p:cNvPicPr>
          <p:nvPr/>
        </p:nvPicPr>
        <p:blipFill rotWithShape="1">
          <a:blip r:embed="rId4" cstate="print">
            <a:duotone>
              <a:prstClr val="black"/>
              <a:schemeClr val="accent5">
                <a:tint val="45000"/>
                <a:satMod val="400000"/>
              </a:schemeClr>
            </a:duotone>
            <a:alphaModFix amt="33000"/>
            <a:extLst>
              <a:ext uri="{28A0092B-C50C-407E-A947-70E740481C1C}">
                <a14:useLocalDpi xmlns:a14="http://schemas.microsoft.com/office/drawing/2010/main"/>
              </a:ext>
            </a:extLst>
          </a:blip>
          <a:srcRect/>
          <a:stretch/>
        </p:blipFill>
        <p:spPr>
          <a:xfrm>
            <a:off x="5318108" y="391001"/>
            <a:ext cx="6321096" cy="4434411"/>
          </a:xfrm>
          <a:prstGeom prst="rect">
            <a:avLst/>
          </a:prstGeom>
        </p:spPr>
      </p:pic>
      <p:sp>
        <p:nvSpPr>
          <p:cNvPr id="17" name="Title 1">
            <a:extLst>
              <a:ext uri="{FF2B5EF4-FFF2-40B4-BE49-F238E27FC236}">
                <a16:creationId xmlns:a16="http://schemas.microsoft.com/office/drawing/2014/main" id="{0E3BD6B8-663F-3C4E-A86B-FF4409DD8E10}"/>
              </a:ext>
            </a:extLst>
          </p:cNvPr>
          <p:cNvSpPr txBox="1">
            <a:spLocks/>
          </p:cNvSpPr>
          <p:nvPr/>
        </p:nvSpPr>
        <p:spPr>
          <a:xfrm>
            <a:off x="5387801" y="1616261"/>
            <a:ext cx="6248400" cy="1828800"/>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200" b="0" kern="1200" baseline="0">
                <a:solidFill>
                  <a:schemeClr val="tx1">
                    <a:lumMod val="65000"/>
                    <a:lumOff val="35000"/>
                  </a:schemeClr>
                </a:solidFill>
                <a:latin typeface="Arial" charset="0"/>
                <a:ea typeface="Arial" charset="0"/>
                <a:cs typeface="Arial" charset="0"/>
              </a:defRPr>
            </a:lvl1pPr>
          </a:lstStyle>
          <a:p>
            <a:pPr defTabSz="914377"/>
            <a:endParaRPr lang="en-US" sz="4267" spc="-67" dirty="0">
              <a:solidFill>
                <a:prstClr val="black">
                  <a:lumMod val="65000"/>
                  <a:lumOff val="35000"/>
                </a:prstClr>
              </a:solidFill>
            </a:endParaRPr>
          </a:p>
        </p:txBody>
      </p:sp>
      <p:pic>
        <p:nvPicPr>
          <p:cNvPr id="18" name="Picture 17" descr="A picture containing person, dark&#10;&#10;Description automatically generated">
            <a:extLst>
              <a:ext uri="{FF2B5EF4-FFF2-40B4-BE49-F238E27FC236}">
                <a16:creationId xmlns:a16="http://schemas.microsoft.com/office/drawing/2014/main" id="{D92D8085-9F7C-4749-9BE3-B04A9D39BF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23945" y="-108256"/>
            <a:ext cx="3663180" cy="5678759"/>
          </a:xfrm>
          <a:prstGeom prst="rect">
            <a:avLst/>
          </a:prstGeom>
          <a:effectLst/>
        </p:spPr>
      </p:pic>
      <p:sp>
        <p:nvSpPr>
          <p:cNvPr id="19" name="Rectangle 18">
            <a:extLst>
              <a:ext uri="{FF2B5EF4-FFF2-40B4-BE49-F238E27FC236}">
                <a16:creationId xmlns:a16="http://schemas.microsoft.com/office/drawing/2014/main" id="{0D9986CF-099A-F044-8409-3C935C8B49FF}"/>
              </a:ext>
            </a:extLst>
          </p:cNvPr>
          <p:cNvSpPr/>
          <p:nvPr/>
        </p:nvSpPr>
        <p:spPr>
          <a:xfrm>
            <a:off x="511002" y="381001"/>
            <a:ext cx="4753316" cy="5101921"/>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8F76EC4-8E32-7649-98B7-870C7545A160}"/>
              </a:ext>
            </a:extLst>
          </p:cNvPr>
          <p:cNvSpPr/>
          <p:nvPr/>
        </p:nvSpPr>
        <p:spPr>
          <a:xfrm>
            <a:off x="507989" y="765138"/>
            <a:ext cx="4753315" cy="2648369"/>
          </a:xfrm>
          <a:prstGeom prst="rect">
            <a:avLst/>
          </a:prstGeom>
          <a:solidFill>
            <a:srgbClr val="30383D">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55F26114-7F44-844E-9261-65C57677BCCC}"/>
              </a:ext>
            </a:extLst>
          </p:cNvPr>
          <p:cNvSpPr/>
          <p:nvPr/>
        </p:nvSpPr>
        <p:spPr>
          <a:xfrm>
            <a:off x="510989" y="4829785"/>
            <a:ext cx="7312211" cy="742816"/>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22" name="Picture 21" descr="A close-up of a person's skin&#10;&#10;Description automatically generated with medium confidence">
            <a:extLst>
              <a:ext uri="{FF2B5EF4-FFF2-40B4-BE49-F238E27FC236}">
                <a16:creationId xmlns:a16="http://schemas.microsoft.com/office/drawing/2014/main" id="{1B7AB455-BF2A-B643-810E-0CB27254C94F}"/>
              </a:ext>
            </a:extLst>
          </p:cNvPr>
          <p:cNvPicPr>
            <a:picLocks noChangeAspect="1"/>
          </p:cNvPicPr>
          <p:nvPr/>
        </p:nvPicPr>
        <p:blipFill rotWithShape="1">
          <a:blip r:embed="rId6" cstate="print">
            <a:alphaModFix amt="82000"/>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a:ext>
            </a:extLst>
          </a:blip>
          <a:srcRect l="9394"/>
          <a:stretch/>
        </p:blipFill>
        <p:spPr>
          <a:xfrm rot="5400000">
            <a:off x="7919478" y="2178671"/>
            <a:ext cx="997273" cy="6321087"/>
          </a:xfrm>
          <a:prstGeom prst="rect">
            <a:avLst/>
          </a:prstGeom>
        </p:spPr>
      </p:pic>
      <p:sp>
        <p:nvSpPr>
          <p:cNvPr id="23" name="Rectangle 22">
            <a:extLst>
              <a:ext uri="{FF2B5EF4-FFF2-40B4-BE49-F238E27FC236}">
                <a16:creationId xmlns:a16="http://schemas.microsoft.com/office/drawing/2014/main" id="{7E9D407A-723D-FD41-B0AC-2DFA470F9BE5}"/>
              </a:ext>
            </a:extLst>
          </p:cNvPr>
          <p:cNvSpPr/>
          <p:nvPr/>
        </p:nvSpPr>
        <p:spPr>
          <a:xfrm>
            <a:off x="508000" y="5117622"/>
            <a:ext cx="4753304" cy="496672"/>
          </a:xfrm>
          <a:prstGeom prst="rect">
            <a:avLst/>
          </a:prstGeom>
          <a:solidFill>
            <a:srgbClr val="303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8" name="Title 1">
            <a:extLst>
              <a:ext uri="{FF2B5EF4-FFF2-40B4-BE49-F238E27FC236}">
                <a16:creationId xmlns:a16="http://schemas.microsoft.com/office/drawing/2014/main" id="{F9BCF714-A8D3-3B43-BF77-F43CAD48B366}"/>
              </a:ext>
            </a:extLst>
          </p:cNvPr>
          <p:cNvSpPr txBox="1">
            <a:spLocks/>
          </p:cNvSpPr>
          <p:nvPr/>
        </p:nvSpPr>
        <p:spPr>
          <a:xfrm>
            <a:off x="5384800" y="1600200"/>
            <a:ext cx="6248400" cy="1828800"/>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200" b="0" kern="1200" baseline="0">
                <a:solidFill>
                  <a:schemeClr val="tx1">
                    <a:lumMod val="65000"/>
                    <a:lumOff val="35000"/>
                  </a:schemeClr>
                </a:solidFill>
                <a:latin typeface="Arial" charset="0"/>
                <a:ea typeface="Arial" charset="0"/>
                <a:cs typeface="Arial" charset="0"/>
              </a:defRPr>
            </a:lvl1pPr>
          </a:lstStyle>
          <a:p>
            <a:pPr defTabSz="914377"/>
            <a:endParaRPr lang="en-US" sz="4267" spc="-67" dirty="0">
              <a:solidFill>
                <a:prstClr val="black">
                  <a:lumMod val="65000"/>
                  <a:lumOff val="35000"/>
                </a:prstClr>
              </a:solidFill>
            </a:endParaRPr>
          </a:p>
        </p:txBody>
      </p:sp>
      <p:sp>
        <p:nvSpPr>
          <p:cNvPr id="3" name="Title 1">
            <a:extLst>
              <a:ext uri="{FF2B5EF4-FFF2-40B4-BE49-F238E27FC236}">
                <a16:creationId xmlns:a16="http://schemas.microsoft.com/office/drawing/2014/main" id="{218D396F-F18C-7443-9787-8AF7ADA7B1F5}"/>
              </a:ext>
            </a:extLst>
          </p:cNvPr>
          <p:cNvSpPr txBox="1">
            <a:spLocks/>
          </p:cNvSpPr>
          <p:nvPr/>
        </p:nvSpPr>
        <p:spPr>
          <a:xfrm>
            <a:off x="823200" y="1048721"/>
            <a:ext cx="4438105" cy="2467537"/>
          </a:xfrm>
          <a:prstGeom prst="rect">
            <a:avLst/>
          </a:prstGeom>
        </p:spPr>
        <p:txBody>
          <a:bodyPr lIns="0" tIns="0" rIns="0" bIns="0"/>
          <a:lstStyle>
            <a:lvl1pPr algn="l" defTabSz="685800" rtl="0" eaLnBrk="1" latinLnBrk="0" hangingPunct="1">
              <a:lnSpc>
                <a:spcPct val="100000"/>
              </a:lnSpc>
              <a:spcBef>
                <a:spcPct val="0"/>
              </a:spcBef>
              <a:buNone/>
              <a:defRPr sz="2000" b="0" kern="1200" baseline="0">
                <a:solidFill>
                  <a:srgbClr val="5B666F"/>
                </a:solidFill>
                <a:latin typeface="Arial" charset="0"/>
                <a:ea typeface="Arial" charset="0"/>
                <a:cs typeface="Arial" charset="0"/>
              </a:defRPr>
            </a:lvl1pPr>
          </a:lstStyle>
          <a:p>
            <a:pPr algn="r" defTabSz="914377">
              <a:lnSpc>
                <a:spcPts val="5627"/>
              </a:lnSpc>
            </a:pPr>
            <a:r>
              <a:rPr lang="en-US" sz="4800" spc="-67" dirty="0">
                <a:solidFill>
                  <a:prstClr val="white"/>
                </a:solidFill>
                <a:latin typeface="PNC Brand Medium" panose="02000503040000020003" pitchFamily="2" charset="0"/>
                <a:cs typeface="Arial" panose="020B0604020202020204" pitchFamily="34" charset="0"/>
              </a:rPr>
              <a:t> </a:t>
            </a:r>
            <a:r>
              <a:rPr lang="en-US" sz="5333" spc="-67" dirty="0">
                <a:solidFill>
                  <a:prstClr val="white"/>
                </a:solidFill>
                <a:latin typeface="PNC Brand Medium" panose="02000503040000020003" pitchFamily="2" charset="0"/>
                <a:cs typeface="Arial" panose="020B0604020202020204" pitchFamily="34" charset="0"/>
              </a:rPr>
              <a:t>MAKE THE </a:t>
            </a:r>
            <a:r>
              <a:rPr lang="en-US" sz="5333" b="1" spc="-67" dirty="0">
                <a:solidFill>
                  <a:srgbClr val="EF6E0B"/>
                </a:solidFill>
                <a:latin typeface="PNC Brand" panose="02000503040000020003" pitchFamily="2" charset="0"/>
                <a:cs typeface="Arial" panose="020B0604020202020204" pitchFamily="34" charset="0"/>
              </a:rPr>
              <a:t>MOST</a:t>
            </a:r>
            <a:r>
              <a:rPr lang="en-US" sz="5333" spc="-67" dirty="0">
                <a:solidFill>
                  <a:prstClr val="white"/>
                </a:solidFill>
                <a:latin typeface="PNC Brand Medium" panose="02000503040000020003" pitchFamily="2" charset="0"/>
                <a:cs typeface="Arial" panose="020B0604020202020204" pitchFamily="34" charset="0"/>
              </a:rPr>
              <a:t> OF YOUR COLLEGE LIFE </a:t>
            </a:r>
          </a:p>
        </p:txBody>
      </p:sp>
      <p:sp>
        <p:nvSpPr>
          <p:cNvPr id="4" name="Subtitle 2">
            <a:extLst>
              <a:ext uri="{FF2B5EF4-FFF2-40B4-BE49-F238E27FC236}">
                <a16:creationId xmlns:a16="http://schemas.microsoft.com/office/drawing/2014/main" id="{08D6CAB9-4E2E-B842-9316-80C257E33A76}"/>
              </a:ext>
            </a:extLst>
          </p:cNvPr>
          <p:cNvSpPr txBox="1">
            <a:spLocks/>
          </p:cNvSpPr>
          <p:nvPr/>
        </p:nvSpPr>
        <p:spPr>
          <a:xfrm>
            <a:off x="823199" y="5136520"/>
            <a:ext cx="4776795" cy="629984"/>
          </a:xfrm>
          <a:prstGeom prst="rect">
            <a:avLst/>
          </a:prstGeom>
        </p:spPr>
        <p:txBody>
          <a:bodyPr lIns="0"/>
          <a:lstStyle>
            <a:lvl1pPr marL="0" indent="0" algn="l" defTabSz="685800" rtl="0" eaLnBrk="1" latinLnBrk="0" hangingPunct="1">
              <a:lnSpc>
                <a:spcPct val="100000"/>
              </a:lnSpc>
              <a:spcBef>
                <a:spcPts val="300"/>
              </a:spcBef>
              <a:spcAft>
                <a:spcPts val="300"/>
              </a:spcAft>
              <a:buClr>
                <a:srgbClr val="F58025"/>
              </a:buClr>
              <a:buFont typeface="LucidaGrande" charset="0"/>
              <a:buNone/>
              <a:defRPr sz="1800" kern="1200" spc="-50" baseline="0">
                <a:solidFill>
                  <a:schemeClr val="tx1">
                    <a:lumMod val="65000"/>
                    <a:lumOff val="35000"/>
                  </a:schemeClr>
                </a:solidFill>
                <a:latin typeface="Arial" charset="0"/>
                <a:ea typeface="Arial" charset="0"/>
                <a:cs typeface="Arial" charset="0"/>
              </a:defRPr>
            </a:lvl1pPr>
            <a:lvl2pPr marL="342900" indent="0" algn="ctr" defTabSz="685800" rtl="0" eaLnBrk="1" latinLnBrk="0" hangingPunct="1">
              <a:lnSpc>
                <a:spcPct val="100000"/>
              </a:lnSpc>
              <a:spcBef>
                <a:spcPts val="0"/>
              </a:spcBef>
              <a:spcAft>
                <a:spcPts val="300"/>
              </a:spcAft>
              <a:buClr>
                <a:srgbClr val="0069AA"/>
              </a:buClr>
              <a:buFont typeface="Arial" charset="0"/>
              <a:buNone/>
              <a:defRPr sz="1500" kern="1200">
                <a:solidFill>
                  <a:schemeClr val="tx1">
                    <a:lumMod val="65000"/>
                    <a:lumOff val="35000"/>
                  </a:schemeClr>
                </a:solidFill>
                <a:latin typeface="Arial" charset="0"/>
                <a:ea typeface="Arial" charset="0"/>
                <a:cs typeface="Arial" charset="0"/>
              </a:defRPr>
            </a:lvl2pPr>
            <a:lvl3pPr marL="685800" indent="0" algn="ctr" defTabSz="685800" rtl="0" eaLnBrk="1" latinLnBrk="0" hangingPunct="1">
              <a:lnSpc>
                <a:spcPct val="100000"/>
              </a:lnSpc>
              <a:spcBef>
                <a:spcPts val="0"/>
              </a:spcBef>
              <a:spcAft>
                <a:spcPts val="300"/>
              </a:spcAft>
              <a:buClr>
                <a:srgbClr val="FBB03F"/>
              </a:buClr>
              <a:buFont typeface="Wingdings" charset="2"/>
              <a:buNone/>
              <a:defRPr sz="1350" kern="1200">
                <a:solidFill>
                  <a:schemeClr val="tx1">
                    <a:lumMod val="65000"/>
                    <a:lumOff val="35000"/>
                  </a:schemeClr>
                </a:solidFill>
                <a:latin typeface="Arial" charset="0"/>
                <a:ea typeface="Arial" charset="0"/>
                <a:cs typeface="Arial"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50000"/>
                    <a:lumOff val="50000"/>
                  </a:schemeClr>
                </a:solidFill>
                <a:latin typeface="Arial" charset="0"/>
                <a:ea typeface="Arial" charset="0"/>
                <a:cs typeface="Arial"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50000"/>
                    <a:lumOff val="50000"/>
                  </a:schemeClr>
                </a:solidFill>
                <a:latin typeface="Arial" charset="0"/>
                <a:ea typeface="Arial" charset="0"/>
                <a:cs typeface="Arial"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400"/>
              </a:spcBef>
              <a:spcAft>
                <a:spcPts val="0"/>
              </a:spcAft>
            </a:pPr>
            <a:r>
              <a:rPr lang="en-US" sz="1867" spc="-27" dirty="0">
                <a:solidFill>
                  <a:prstClr val="white"/>
                </a:solidFill>
              </a:rPr>
              <a:t>STUDENT BANKING FROM </a:t>
            </a:r>
            <a:r>
              <a:rPr lang="en-US" sz="1867" b="1" spc="-27" dirty="0">
                <a:solidFill>
                  <a:srgbClr val="EF6E0B"/>
                </a:solidFill>
              </a:rPr>
              <a:t>PNC BANK </a:t>
            </a:r>
          </a:p>
        </p:txBody>
      </p:sp>
      <p:sp>
        <p:nvSpPr>
          <p:cNvPr id="9" name="TextBox 8">
            <a:extLst>
              <a:ext uri="{FF2B5EF4-FFF2-40B4-BE49-F238E27FC236}">
                <a16:creationId xmlns:a16="http://schemas.microsoft.com/office/drawing/2014/main" id="{586F894E-0B4C-7243-B7B5-43969FCA1FCB}"/>
              </a:ext>
            </a:extLst>
          </p:cNvPr>
          <p:cNvSpPr txBox="1"/>
          <p:nvPr/>
        </p:nvSpPr>
        <p:spPr>
          <a:xfrm>
            <a:off x="750718"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sp>
        <p:nvSpPr>
          <p:cNvPr id="10" name="Title 1">
            <a:extLst>
              <a:ext uri="{FF2B5EF4-FFF2-40B4-BE49-F238E27FC236}">
                <a16:creationId xmlns:a16="http://schemas.microsoft.com/office/drawing/2014/main" id="{952B48CF-C7C2-634D-9F05-9A5F89A455F3}"/>
              </a:ext>
            </a:extLst>
          </p:cNvPr>
          <p:cNvSpPr txBox="1">
            <a:spLocks/>
          </p:cNvSpPr>
          <p:nvPr/>
        </p:nvSpPr>
        <p:spPr>
          <a:xfrm>
            <a:off x="7213601" y="3807835"/>
            <a:ext cx="3454400" cy="1260533"/>
          </a:xfrm>
          <a:prstGeom prst="rect">
            <a:avLst/>
          </a:prstGeom>
        </p:spPr>
        <p:txBody>
          <a:bodyPr lIns="0" tIns="0" rIns="0" bIns="0"/>
          <a:lstStyle>
            <a:lvl1pPr algn="l" defTabSz="685800" rtl="0" eaLnBrk="1" latinLnBrk="0" hangingPunct="1">
              <a:lnSpc>
                <a:spcPct val="100000"/>
              </a:lnSpc>
              <a:spcBef>
                <a:spcPct val="0"/>
              </a:spcBef>
              <a:buNone/>
              <a:defRPr sz="2000" b="0" kern="1200" baseline="0">
                <a:solidFill>
                  <a:srgbClr val="5B666F"/>
                </a:solidFill>
                <a:latin typeface="Arial" charset="0"/>
                <a:ea typeface="Arial" charset="0"/>
                <a:cs typeface="Arial" charset="0"/>
              </a:defRPr>
            </a:lvl1pPr>
          </a:lstStyle>
          <a:p>
            <a:pPr defTabSz="914377">
              <a:lnSpc>
                <a:spcPts val="4693"/>
              </a:lnSpc>
            </a:pPr>
            <a:r>
              <a:rPr lang="en-US" sz="4800" spc="-67" dirty="0">
                <a:solidFill>
                  <a:prstClr val="white"/>
                </a:solidFill>
                <a:latin typeface="PNC Brand Medium" panose="02000503040000020003" pitchFamily="2" charset="0"/>
                <a:cs typeface="Arial" panose="020B0604020202020204" pitchFamily="34" charset="0"/>
              </a:rPr>
              <a:t>AND YOUR </a:t>
            </a:r>
            <a:br>
              <a:rPr lang="en-US" sz="4800" spc="-67" dirty="0">
                <a:solidFill>
                  <a:prstClr val="white"/>
                </a:solidFill>
                <a:latin typeface="PNC Brand Medium" panose="02000503040000020003" pitchFamily="2" charset="0"/>
                <a:cs typeface="Arial" panose="020B0604020202020204" pitchFamily="34" charset="0"/>
              </a:rPr>
            </a:br>
            <a:r>
              <a:rPr lang="en-US" sz="5333" b="1" spc="-67" dirty="0">
                <a:solidFill>
                  <a:prstClr val="white"/>
                </a:solidFill>
                <a:latin typeface="PNC Brand Medium" panose="02000503040000020003" pitchFamily="2" charset="0"/>
                <a:cs typeface="Arial" panose="020B0604020202020204" pitchFamily="34" charset="0"/>
              </a:rPr>
              <a:t>MONEY</a:t>
            </a:r>
          </a:p>
        </p:txBody>
      </p:sp>
      <p:sp>
        <p:nvSpPr>
          <p:cNvPr id="24" name="Subtitle 2">
            <a:extLst>
              <a:ext uri="{FF2B5EF4-FFF2-40B4-BE49-F238E27FC236}">
                <a16:creationId xmlns:a16="http://schemas.microsoft.com/office/drawing/2014/main" id="{38785E5E-9051-7146-A5A8-B56FA48700EF}"/>
              </a:ext>
            </a:extLst>
          </p:cNvPr>
          <p:cNvSpPr txBox="1">
            <a:spLocks/>
          </p:cNvSpPr>
          <p:nvPr/>
        </p:nvSpPr>
        <p:spPr>
          <a:xfrm>
            <a:off x="802133" y="3624408"/>
            <a:ext cx="4375722" cy="1197817"/>
          </a:xfrm>
          <a:prstGeom prst="rect">
            <a:avLst/>
          </a:prstGeom>
        </p:spPr>
        <p:txBody>
          <a:bodyPr lIns="0"/>
          <a:lstStyle>
            <a:lvl1pPr marL="0" indent="0" algn="l" defTabSz="685800" rtl="0" eaLnBrk="1" latinLnBrk="0" hangingPunct="1">
              <a:lnSpc>
                <a:spcPct val="100000"/>
              </a:lnSpc>
              <a:spcBef>
                <a:spcPts val="300"/>
              </a:spcBef>
              <a:spcAft>
                <a:spcPts val="300"/>
              </a:spcAft>
              <a:buClr>
                <a:srgbClr val="F58025"/>
              </a:buClr>
              <a:buFont typeface="LucidaGrande" charset="0"/>
              <a:buNone/>
              <a:defRPr sz="1800" kern="1200" spc="-50" baseline="0">
                <a:solidFill>
                  <a:schemeClr val="tx1">
                    <a:lumMod val="65000"/>
                    <a:lumOff val="35000"/>
                  </a:schemeClr>
                </a:solidFill>
                <a:latin typeface="Arial" charset="0"/>
                <a:ea typeface="Arial" charset="0"/>
                <a:cs typeface="Arial" charset="0"/>
              </a:defRPr>
            </a:lvl1pPr>
            <a:lvl2pPr marL="342900" indent="0" algn="ctr" defTabSz="685800" rtl="0" eaLnBrk="1" latinLnBrk="0" hangingPunct="1">
              <a:lnSpc>
                <a:spcPct val="100000"/>
              </a:lnSpc>
              <a:spcBef>
                <a:spcPts val="0"/>
              </a:spcBef>
              <a:spcAft>
                <a:spcPts val="300"/>
              </a:spcAft>
              <a:buClr>
                <a:srgbClr val="0069AA"/>
              </a:buClr>
              <a:buFont typeface="Arial" charset="0"/>
              <a:buNone/>
              <a:defRPr sz="1500" kern="1200">
                <a:solidFill>
                  <a:schemeClr val="tx1">
                    <a:lumMod val="65000"/>
                    <a:lumOff val="35000"/>
                  </a:schemeClr>
                </a:solidFill>
                <a:latin typeface="Arial" charset="0"/>
                <a:ea typeface="Arial" charset="0"/>
                <a:cs typeface="Arial" charset="0"/>
              </a:defRPr>
            </a:lvl2pPr>
            <a:lvl3pPr marL="685800" indent="0" algn="ctr" defTabSz="685800" rtl="0" eaLnBrk="1" latinLnBrk="0" hangingPunct="1">
              <a:lnSpc>
                <a:spcPct val="100000"/>
              </a:lnSpc>
              <a:spcBef>
                <a:spcPts val="0"/>
              </a:spcBef>
              <a:spcAft>
                <a:spcPts val="300"/>
              </a:spcAft>
              <a:buClr>
                <a:srgbClr val="FBB03F"/>
              </a:buClr>
              <a:buFont typeface="Wingdings" charset="2"/>
              <a:buNone/>
              <a:defRPr sz="1350" kern="1200">
                <a:solidFill>
                  <a:schemeClr val="tx1">
                    <a:lumMod val="65000"/>
                    <a:lumOff val="35000"/>
                  </a:schemeClr>
                </a:solidFill>
                <a:latin typeface="Arial" charset="0"/>
                <a:ea typeface="Arial" charset="0"/>
                <a:cs typeface="Arial"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50000"/>
                    <a:lumOff val="50000"/>
                  </a:schemeClr>
                </a:solidFill>
                <a:latin typeface="Arial" charset="0"/>
                <a:ea typeface="Arial" charset="0"/>
                <a:cs typeface="Arial"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lumMod val="50000"/>
                    <a:lumOff val="50000"/>
                  </a:schemeClr>
                </a:solidFill>
                <a:latin typeface="Arial" charset="0"/>
                <a:ea typeface="Arial" charset="0"/>
                <a:cs typeface="Arial"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400"/>
              </a:spcBef>
              <a:spcAft>
                <a:spcPts val="0"/>
              </a:spcAft>
            </a:pPr>
            <a:r>
              <a:rPr lang="en-US" sz="1867" spc="-27" dirty="0">
                <a:solidFill>
                  <a:schemeClr val="bg1"/>
                </a:solidFill>
                <a:latin typeface="PNC Brand" panose="02000503040000020003" pitchFamily="2" charset="0"/>
              </a:rPr>
              <a:t>James David</a:t>
            </a:r>
          </a:p>
          <a:p>
            <a:pPr defTabSz="914377">
              <a:spcBef>
                <a:spcPts val="400"/>
              </a:spcBef>
              <a:spcAft>
                <a:spcPts val="0"/>
              </a:spcAft>
            </a:pPr>
            <a:r>
              <a:rPr lang="en-US" sz="1867" spc="-27" dirty="0">
                <a:solidFill>
                  <a:schemeClr val="bg1"/>
                </a:solidFill>
                <a:latin typeface="PNC Brand" panose="02000503040000020003" pitchFamily="2" charset="0"/>
              </a:rPr>
              <a:t>PNC Branch Manager</a:t>
            </a:r>
          </a:p>
          <a:p>
            <a:pPr defTabSz="914377">
              <a:spcBef>
                <a:spcPts val="400"/>
              </a:spcBef>
              <a:spcAft>
                <a:spcPts val="0"/>
              </a:spcAft>
            </a:pPr>
            <a:r>
              <a:rPr lang="en-US" sz="1867" spc="-27" dirty="0">
                <a:solidFill>
                  <a:schemeClr val="bg1"/>
                </a:solidFill>
                <a:latin typeface="PNC Brand" panose="02000503040000020003" pitchFamily="2" charset="0"/>
              </a:rPr>
              <a:t>Roland Park Branch</a:t>
            </a:r>
          </a:p>
        </p:txBody>
      </p:sp>
      <p:cxnSp>
        <p:nvCxnSpPr>
          <p:cNvPr id="5" name="Straight Connector 4">
            <a:extLst>
              <a:ext uri="{FF2B5EF4-FFF2-40B4-BE49-F238E27FC236}">
                <a16:creationId xmlns:a16="http://schemas.microsoft.com/office/drawing/2014/main" id="{3F4FE842-C008-864F-B95C-BF825293663D}"/>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7ECC13EE-338A-4EA4-ABAE-1D7A058FB168}"/>
              </a:ext>
            </a:extLst>
          </p:cNvPr>
          <p:cNvPicPr>
            <a:picLocks noChangeAspect="1"/>
          </p:cNvPicPr>
          <p:nvPr/>
        </p:nvPicPr>
        <p:blipFill>
          <a:blip r:embed="rId8"/>
          <a:stretch>
            <a:fillRect/>
          </a:stretch>
        </p:blipFill>
        <p:spPr>
          <a:xfrm>
            <a:off x="7061201" y="6203614"/>
            <a:ext cx="1935047" cy="526770"/>
          </a:xfrm>
          <a:prstGeom prst="rect">
            <a:avLst/>
          </a:prstGeom>
        </p:spPr>
      </p:pic>
      <p:pic>
        <p:nvPicPr>
          <p:cNvPr id="13" name="Audio 12">
            <a:hlinkClick r:id="" action="ppaction://media"/>
            <a:extLst>
              <a:ext uri="{FF2B5EF4-FFF2-40B4-BE49-F238E27FC236}">
                <a16:creationId xmlns:a16="http://schemas.microsoft.com/office/drawing/2014/main" id="{5C5121CC-7A7A-4882-A289-180BB406C2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7660231"/>
      </p:ext>
    </p:extLst>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541182F-FCF9-D243-852A-C64D99A5AFEB}"/>
              </a:ext>
            </a:extLst>
          </p:cNvPr>
          <p:cNvSpPr/>
          <p:nvPr/>
        </p:nvSpPr>
        <p:spPr>
          <a:xfrm>
            <a:off x="507504" y="381001"/>
            <a:ext cx="4301205" cy="4644252"/>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1" name="Oval 30">
            <a:extLst>
              <a:ext uri="{FF2B5EF4-FFF2-40B4-BE49-F238E27FC236}">
                <a16:creationId xmlns:a16="http://schemas.microsoft.com/office/drawing/2014/main" id="{A82832C0-E210-9B45-82FB-00AFFB6867B0}"/>
              </a:ext>
            </a:extLst>
          </p:cNvPr>
          <p:cNvSpPr/>
          <p:nvPr/>
        </p:nvSpPr>
        <p:spPr>
          <a:xfrm>
            <a:off x="618699" y="405799"/>
            <a:ext cx="3768375" cy="3768375"/>
          </a:xfrm>
          <a:prstGeom prst="ellipse">
            <a:avLst/>
          </a:prstGeom>
          <a:solidFill>
            <a:srgbClr val="30383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Slide Number Placeholder 1"/>
          <p:cNvSpPr>
            <a:spLocks noGrp="1"/>
          </p:cNvSpPr>
          <p:nvPr>
            <p:ph type="sldNum" sz="quarter" idx="4"/>
          </p:nvPr>
        </p:nvSpPr>
        <p:spPr/>
        <p:txBody>
          <a:bodyPr/>
          <a:lstStyle/>
          <a:p>
            <a:pPr defTabSz="914377"/>
            <a:fld id="{F6049A74-CBDB-7A4B-9BE2-9CC66B6D5C4F}" type="slidenum">
              <a:rPr lang="en-US">
                <a:solidFill>
                  <a:prstClr val="white">
                    <a:lumMod val="50000"/>
                  </a:prstClr>
                </a:solidFill>
              </a:rPr>
              <a:pPr defTabSz="914377"/>
              <a:t>2</a:t>
            </a:fld>
            <a:endParaRPr lang="en-US" dirty="0">
              <a:solidFill>
                <a:prstClr val="white">
                  <a:lumMod val="50000"/>
                </a:prstClr>
              </a:solidFill>
            </a:endParaRPr>
          </a:p>
        </p:txBody>
      </p:sp>
      <p:sp>
        <p:nvSpPr>
          <p:cNvPr id="7" name="TextBox 6">
            <a:extLst>
              <a:ext uri="{FF2B5EF4-FFF2-40B4-BE49-F238E27FC236}">
                <a16:creationId xmlns:a16="http://schemas.microsoft.com/office/drawing/2014/main" id="{7E06A859-D854-194F-A93C-197D71A72A6A}"/>
              </a:ext>
            </a:extLst>
          </p:cNvPr>
          <p:cNvSpPr txBox="1"/>
          <p:nvPr/>
        </p:nvSpPr>
        <p:spPr>
          <a:xfrm>
            <a:off x="9252559" y="3139068"/>
            <a:ext cx="0" cy="0"/>
          </a:xfrm>
          <a:prstGeom prst="rect">
            <a:avLst/>
          </a:prstGeom>
        </p:spPr>
        <p:txBody>
          <a:bodyPr vert="horz" wrap="none" lIns="0" tIns="0" rIns="0" bIns="0" rtlCol="0">
            <a:noAutofit/>
          </a:bodyPr>
          <a:lstStyle/>
          <a:p>
            <a:pPr defTabSz="914377">
              <a:spcAft>
                <a:spcPts val="1600"/>
              </a:spcAft>
            </a:pPr>
            <a:endParaRPr lang="en-US" sz="1600" b="1" dirty="0">
              <a:solidFill>
                <a:srgbClr val="F58025"/>
              </a:solidFill>
              <a:latin typeface="Calibri" panose="020F0502020204030204"/>
            </a:endParaRPr>
          </a:p>
        </p:txBody>
      </p:sp>
      <p:sp>
        <p:nvSpPr>
          <p:cNvPr id="12" name="TextBox 11">
            <a:extLst>
              <a:ext uri="{FF2B5EF4-FFF2-40B4-BE49-F238E27FC236}">
                <a16:creationId xmlns:a16="http://schemas.microsoft.com/office/drawing/2014/main" id="{6D28D2D4-F9C7-0D49-83C2-9DEF021B79DE}"/>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cxnSp>
        <p:nvCxnSpPr>
          <p:cNvPr id="18" name="Straight Connector 17">
            <a:extLst>
              <a:ext uri="{FF2B5EF4-FFF2-40B4-BE49-F238E27FC236}">
                <a16:creationId xmlns:a16="http://schemas.microsoft.com/office/drawing/2014/main" id="{AE950140-B4BA-4240-A745-9CCB09ED5E74}"/>
              </a:ext>
            </a:extLst>
          </p:cNvPr>
          <p:cNvCxnSpPr/>
          <p:nvPr/>
        </p:nvCxnSpPr>
        <p:spPr>
          <a:xfrm>
            <a:off x="8706440" y="8659259"/>
            <a:ext cx="0" cy="3651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C07CDCC-0161-CD44-AC81-A335A058E32D}"/>
              </a:ext>
            </a:extLst>
          </p:cNvPr>
          <p:cNvSpPr txBox="1"/>
          <p:nvPr/>
        </p:nvSpPr>
        <p:spPr>
          <a:xfrm>
            <a:off x="7685600" y="1736029"/>
            <a:ext cx="0" cy="0"/>
          </a:xfrm>
          <a:prstGeom prst="rect">
            <a:avLst/>
          </a:prstGeom>
        </p:spPr>
        <p:txBody>
          <a:bodyPr vert="horz" wrap="none" lIns="0" tIns="0" rIns="0" bIns="0" rtlCol="0">
            <a:noAutofit/>
          </a:bodyPr>
          <a:lstStyle/>
          <a:p>
            <a:pPr defTabSz="914377">
              <a:spcAft>
                <a:spcPts val="1600"/>
              </a:spcAft>
            </a:pPr>
            <a:endParaRPr lang="en-US" sz="1600" b="1" dirty="0">
              <a:solidFill>
                <a:srgbClr val="F58025"/>
              </a:solidFill>
              <a:latin typeface="Calibri" panose="020F0502020204030204"/>
            </a:endParaRPr>
          </a:p>
        </p:txBody>
      </p:sp>
      <p:pic>
        <p:nvPicPr>
          <p:cNvPr id="11" name="Picture 10" descr="A picture containing person, person, posing, female&#10;&#10;Description automatically generated">
            <a:extLst>
              <a:ext uri="{FF2B5EF4-FFF2-40B4-BE49-F238E27FC236}">
                <a16:creationId xmlns:a16="http://schemas.microsoft.com/office/drawing/2014/main" id="{BE6B3EB8-505B-0A42-B16D-98B24F3E81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4952" y="640117"/>
            <a:ext cx="4240432" cy="4827673"/>
          </a:xfrm>
          <a:prstGeom prst="rect">
            <a:avLst/>
          </a:prstGeom>
        </p:spPr>
      </p:pic>
      <p:sp>
        <p:nvSpPr>
          <p:cNvPr id="22" name="Rectangle 21">
            <a:extLst>
              <a:ext uri="{FF2B5EF4-FFF2-40B4-BE49-F238E27FC236}">
                <a16:creationId xmlns:a16="http://schemas.microsoft.com/office/drawing/2014/main" id="{C769E7C2-DA7E-874F-BCED-1EAD116F1E4B}"/>
              </a:ext>
            </a:extLst>
          </p:cNvPr>
          <p:cNvSpPr/>
          <p:nvPr/>
        </p:nvSpPr>
        <p:spPr>
          <a:xfrm>
            <a:off x="508000" y="4826179"/>
            <a:ext cx="4300709" cy="970739"/>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30" name="Picture 29" descr="A picture containing orange&#10;&#10;Description automatically generated">
            <a:extLst>
              <a:ext uri="{FF2B5EF4-FFF2-40B4-BE49-F238E27FC236}">
                <a16:creationId xmlns:a16="http://schemas.microsoft.com/office/drawing/2014/main" id="{296C3640-75F5-6A42-84B4-F727087F7904}"/>
              </a:ext>
            </a:extLst>
          </p:cNvPr>
          <p:cNvPicPr>
            <a:picLocks noChangeAspect="1"/>
          </p:cNvPicPr>
          <p:nvPr/>
        </p:nvPicPr>
        <p:blipFill rotWithShape="1">
          <a:blip r:embed="rId6" cstate="print">
            <a:alphaModFix amt="80000"/>
            <a:extLst>
              <a:ext uri="{28A0092B-C50C-407E-A947-70E740481C1C}">
                <a14:useLocalDpi xmlns:a14="http://schemas.microsoft.com/office/drawing/2010/main"/>
              </a:ext>
            </a:extLst>
          </a:blip>
          <a:srcRect t="21856"/>
          <a:stretch/>
        </p:blipFill>
        <p:spPr>
          <a:xfrm>
            <a:off x="507504" y="4974453"/>
            <a:ext cx="4301205" cy="832399"/>
          </a:xfrm>
          <a:prstGeom prst="rect">
            <a:avLst/>
          </a:prstGeom>
        </p:spPr>
      </p:pic>
      <p:sp>
        <p:nvSpPr>
          <p:cNvPr id="28" name="Rectangle 27">
            <a:extLst>
              <a:ext uri="{FF2B5EF4-FFF2-40B4-BE49-F238E27FC236}">
                <a16:creationId xmlns:a16="http://schemas.microsoft.com/office/drawing/2014/main" id="{A3532F0D-BECB-1340-9506-29E628476283}"/>
              </a:ext>
            </a:extLst>
          </p:cNvPr>
          <p:cNvSpPr/>
          <p:nvPr/>
        </p:nvSpPr>
        <p:spPr>
          <a:xfrm>
            <a:off x="4810704" y="381001"/>
            <a:ext cx="6762597" cy="5232400"/>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0" name="Content Placeholder 1">
            <a:extLst>
              <a:ext uri="{FF2B5EF4-FFF2-40B4-BE49-F238E27FC236}">
                <a16:creationId xmlns:a16="http://schemas.microsoft.com/office/drawing/2014/main" id="{7BF31B78-C83D-264D-BBCD-7D472F9AE91C}"/>
              </a:ext>
            </a:extLst>
          </p:cNvPr>
          <p:cNvSpPr txBox="1">
            <a:spLocks/>
          </p:cNvSpPr>
          <p:nvPr/>
        </p:nvSpPr>
        <p:spPr>
          <a:xfrm>
            <a:off x="6187659" y="1179297"/>
            <a:ext cx="5070851" cy="4290121"/>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chemeClr val="tx1">
                    <a:lumMod val="65000"/>
                    <a:lumOff val="35000"/>
                  </a:schemeClr>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400" kern="1200">
                <a:solidFill>
                  <a:schemeClr val="tx1">
                    <a:lumMod val="65000"/>
                    <a:lumOff val="35000"/>
                  </a:schemeClr>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VIRTUAL WALLET STUDENT</a:t>
            </a:r>
            <a:r>
              <a:rPr lang="en-US" sz="1867" b="1" baseline="30000" dirty="0">
                <a:solidFill>
                  <a:prstClr val="white"/>
                </a:solidFill>
                <a:latin typeface="PNC Brand" panose="02000503040000020003" pitchFamily="2" charset="0"/>
              </a:rPr>
              <a:t>®</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Designed to meet the unique needs of students</a:t>
            </a: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CONVENIENT BRANCH NEAR CAMPUS</a:t>
            </a:r>
            <a:br>
              <a:rPr lang="en-US" b="1" dirty="0">
                <a:solidFill>
                  <a:prstClr val="white"/>
                </a:solidFill>
                <a:latin typeface="PNC Brand" panose="02000503040000020003" pitchFamily="2" charset="0"/>
              </a:rPr>
            </a:br>
            <a:r>
              <a:rPr lang="en-US" dirty="0">
                <a:solidFill>
                  <a:prstClr val="white"/>
                </a:solidFill>
                <a:latin typeface="PNC Brand" panose="02000503040000020003" pitchFamily="2" charset="0"/>
              </a:rPr>
              <a:t>Located at 5119 Roland Ave.,  Baltimore, MD for all of your banking needs</a:t>
            </a:r>
            <a:endParaRPr lang="en-US" b="1" dirty="0">
              <a:solidFill>
                <a:prstClr val="white"/>
              </a:solidFill>
              <a:latin typeface="PNC Brand" panose="02000503040000020003" pitchFamily="2" charset="0"/>
            </a:endParaRP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CAMPUS PNC ATMs</a:t>
            </a:r>
            <a:br>
              <a:rPr lang="en-US" sz="1867" b="1" dirty="0">
                <a:solidFill>
                  <a:prstClr val="white"/>
                </a:solidFill>
                <a:latin typeface="PNC Brand" panose="02000503040000020003" pitchFamily="2" charset="0"/>
              </a:rPr>
            </a:br>
            <a:r>
              <a:rPr lang="en-US" sz="1867" b="1" dirty="0">
                <a:solidFill>
                  <a:prstClr val="white"/>
                </a:solidFill>
                <a:latin typeface="PNC Brand" panose="02000503040000020003" pitchFamily="2" charset="0"/>
              </a:rPr>
              <a:t>2 </a:t>
            </a:r>
            <a:r>
              <a:rPr lang="en-US" dirty="0">
                <a:solidFill>
                  <a:prstClr val="white"/>
                </a:solidFill>
                <a:latin typeface="PNC Brand" panose="02000503040000020003" pitchFamily="2" charset="0"/>
              </a:rPr>
              <a:t>PNC ATMs on campus where PNC customers </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can access their money fee free — find the one nearest you at </a:t>
            </a:r>
            <a:r>
              <a:rPr lang="en-US" b="1" dirty="0">
                <a:solidFill>
                  <a:prstClr val="white"/>
                </a:solidFill>
                <a:latin typeface="PNC Brand" panose="02000503040000020003" pitchFamily="2" charset="0"/>
              </a:rPr>
              <a:t>pnc.com/</a:t>
            </a:r>
            <a:r>
              <a:rPr lang="en-US" b="1" dirty="0" err="1">
                <a:solidFill>
                  <a:prstClr val="white"/>
                </a:solidFill>
                <a:latin typeface="PNC Brand" panose="02000503040000020003" pitchFamily="2" charset="0"/>
              </a:rPr>
              <a:t>loyolamd</a:t>
            </a:r>
            <a:endParaRPr lang="en-US" b="1" dirty="0">
              <a:solidFill>
                <a:prstClr val="white"/>
              </a:solidFill>
              <a:latin typeface="PNC Brand" panose="02000503040000020003" pitchFamily="2" charset="0"/>
            </a:endParaRP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PNC BANK – LOYOLA UNIVERSITY VISA</a:t>
            </a:r>
            <a:r>
              <a:rPr lang="en-US" sz="1867" b="1" baseline="30000" dirty="0">
                <a:solidFill>
                  <a:prstClr val="white"/>
                </a:solidFill>
                <a:latin typeface="PNC Brand" panose="02000503040000020003" pitchFamily="2" charset="0"/>
              </a:rPr>
              <a:t>®</a:t>
            </a:r>
            <a:r>
              <a:rPr lang="en-US" sz="1867" b="1" dirty="0">
                <a:solidFill>
                  <a:prstClr val="white"/>
                </a:solidFill>
                <a:latin typeface="PNC Brand" panose="02000503040000020003" pitchFamily="2" charset="0"/>
              </a:rPr>
              <a:t> DEBIT CARD</a:t>
            </a:r>
            <a:br>
              <a:rPr lang="en-US" b="1" dirty="0">
                <a:solidFill>
                  <a:prstClr val="white"/>
                </a:solidFill>
                <a:latin typeface="PNC Brand" panose="02000503040000020003" pitchFamily="2" charset="0"/>
              </a:rPr>
            </a:br>
            <a:r>
              <a:rPr lang="en-US" dirty="0">
                <a:solidFill>
                  <a:prstClr val="white"/>
                </a:solidFill>
                <a:latin typeface="PNC Brand" panose="02000503040000020003" pitchFamily="2" charset="0"/>
              </a:rPr>
              <a:t>Customed-designed to show your school pride</a:t>
            </a:r>
            <a:endParaRPr lang="en-US" b="1" spc="-27" dirty="0">
              <a:solidFill>
                <a:prstClr val="white"/>
              </a:solidFill>
              <a:latin typeface="PNC Brand" panose="02000503040000020003" pitchFamily="2" charset="0"/>
            </a:endParaRPr>
          </a:p>
          <a:p>
            <a:pPr marL="0" indent="0" defTabSz="914377">
              <a:spcAft>
                <a:spcPts val="1600"/>
              </a:spcAft>
              <a:buNone/>
            </a:pPr>
            <a:endParaRPr lang="en-US" dirty="0">
              <a:solidFill>
                <a:prstClr val="white"/>
              </a:solidFill>
              <a:latin typeface="PNC Brand" panose="02000503040000020003" pitchFamily="2" charset="0"/>
            </a:endParaRPr>
          </a:p>
          <a:p>
            <a:pPr marL="0" indent="0" defTabSz="914377">
              <a:spcAft>
                <a:spcPts val="1600"/>
              </a:spcAft>
              <a:buNone/>
            </a:pPr>
            <a:endParaRPr lang="en-US" dirty="0">
              <a:solidFill>
                <a:prstClr val="white"/>
              </a:solidFill>
              <a:latin typeface="PNC Brand" panose="02000503040000020003" pitchFamily="2" charset="0"/>
            </a:endParaRPr>
          </a:p>
        </p:txBody>
      </p:sp>
      <p:pic>
        <p:nvPicPr>
          <p:cNvPr id="41" name="Picture 40">
            <a:extLst>
              <a:ext uri="{FF2B5EF4-FFF2-40B4-BE49-F238E27FC236}">
                <a16:creationId xmlns:a16="http://schemas.microsoft.com/office/drawing/2014/main" id="{7036E3A7-9B60-EA42-818D-BB89BAC8372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7000"/>
                    </a14:imgEffect>
                  </a14:imgLayer>
                </a14:imgProps>
              </a:ext>
              <a:ext uri="{28A0092B-C50C-407E-A947-70E740481C1C}">
                <a14:useLocalDpi xmlns:a14="http://schemas.microsoft.com/office/drawing/2010/main"/>
              </a:ext>
            </a:extLst>
          </a:blip>
          <a:srcRect l="4269" r="-1247"/>
          <a:stretch/>
        </p:blipFill>
        <p:spPr>
          <a:xfrm>
            <a:off x="4808709" y="381001"/>
            <a:ext cx="1287291" cy="5232400"/>
          </a:xfrm>
          <a:prstGeom prst="rect">
            <a:avLst/>
          </a:prstGeom>
        </p:spPr>
      </p:pic>
      <p:sp>
        <p:nvSpPr>
          <p:cNvPr id="35" name="Title 3">
            <a:extLst>
              <a:ext uri="{FF2B5EF4-FFF2-40B4-BE49-F238E27FC236}">
                <a16:creationId xmlns:a16="http://schemas.microsoft.com/office/drawing/2014/main" id="{24AEF455-8176-8846-8D20-FDB7F32F9910}"/>
              </a:ext>
            </a:extLst>
          </p:cNvPr>
          <p:cNvSpPr txBox="1">
            <a:spLocks/>
          </p:cNvSpPr>
          <p:nvPr/>
        </p:nvSpPr>
        <p:spPr>
          <a:xfrm>
            <a:off x="808811" y="1292123"/>
            <a:ext cx="3454400" cy="1377344"/>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000" b="0" kern="1200" baseline="0">
                <a:solidFill>
                  <a:srgbClr val="5B666F"/>
                </a:solidFill>
                <a:latin typeface="Arial" charset="0"/>
                <a:ea typeface="Arial" charset="0"/>
                <a:cs typeface="Arial" charset="0"/>
              </a:defRPr>
            </a:lvl1pPr>
          </a:lstStyle>
          <a:p>
            <a:pPr defTabSz="914377">
              <a:lnSpc>
                <a:spcPts val="3067"/>
              </a:lnSpc>
            </a:pPr>
            <a:r>
              <a:rPr lang="en-US" sz="3467" dirty="0">
                <a:solidFill>
                  <a:prstClr val="white"/>
                </a:solidFill>
                <a:latin typeface="PNC Brand Medium" panose="02000503040000020003" pitchFamily="2" charset="0"/>
                <a:cs typeface="Arial" panose="020B0604020202020204" pitchFamily="34" charset="0"/>
              </a:rPr>
              <a:t>PNC BANK</a:t>
            </a:r>
            <a:br>
              <a:rPr lang="en-US" sz="3467" dirty="0">
                <a:solidFill>
                  <a:prstClr val="white"/>
                </a:solidFill>
                <a:latin typeface="PNC Brand Medium" panose="02000503040000020003" pitchFamily="2" charset="0"/>
                <a:cs typeface="Arial" panose="020B0604020202020204" pitchFamily="34" charset="0"/>
              </a:rPr>
            </a:br>
            <a:endParaRPr lang="en-US" sz="2667" dirty="0">
              <a:solidFill>
                <a:prstClr val="white"/>
              </a:solidFill>
              <a:latin typeface="PNC Brand Medium" panose="02000503040000020003" pitchFamily="2" charset="0"/>
              <a:cs typeface="Arial" panose="020B0604020202020204" pitchFamily="34" charset="0"/>
            </a:endParaRPr>
          </a:p>
        </p:txBody>
      </p:sp>
      <p:cxnSp>
        <p:nvCxnSpPr>
          <p:cNvPr id="16" name="Straight Connector 15">
            <a:extLst>
              <a:ext uri="{FF2B5EF4-FFF2-40B4-BE49-F238E27FC236}">
                <a16:creationId xmlns:a16="http://schemas.microsoft.com/office/drawing/2014/main" id="{1346B588-7AC1-8145-85D5-CC6502C6EA8E}"/>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1" name="Title 3">
            <a:extLst>
              <a:ext uri="{FF2B5EF4-FFF2-40B4-BE49-F238E27FC236}">
                <a16:creationId xmlns:a16="http://schemas.microsoft.com/office/drawing/2014/main" id="{61FAEED0-806E-754E-AF72-FD46D853A4DE}"/>
              </a:ext>
            </a:extLst>
          </p:cNvPr>
          <p:cNvSpPr txBox="1">
            <a:spLocks/>
          </p:cNvSpPr>
          <p:nvPr/>
        </p:nvSpPr>
        <p:spPr>
          <a:xfrm>
            <a:off x="2946401" y="1179296"/>
            <a:ext cx="858820" cy="420904"/>
          </a:xfrm>
          <a:prstGeom prst="rect">
            <a:avLst/>
          </a:prstGeom>
        </p:spPr>
        <p:txBody>
          <a:bodyPr vert="horz" lIns="0" tIns="0" rIns="0" bIns="0" rtlCol="0" anchor="ctr">
            <a:noAutofit/>
          </a:bodyPr>
          <a:lstStyle>
            <a:lvl1pPr algn="l" defTabSz="685800" rtl="0" eaLnBrk="1" latinLnBrk="0" hangingPunct="1">
              <a:lnSpc>
                <a:spcPct val="100000"/>
              </a:lnSpc>
              <a:spcBef>
                <a:spcPct val="0"/>
              </a:spcBef>
              <a:buNone/>
              <a:defRPr sz="2000" b="0" kern="1200" baseline="0">
                <a:solidFill>
                  <a:srgbClr val="5B666F"/>
                </a:solidFill>
                <a:latin typeface="Arial" charset="0"/>
                <a:ea typeface="Arial" charset="0"/>
                <a:cs typeface="Arial" charset="0"/>
              </a:defRPr>
            </a:lvl1pPr>
          </a:lstStyle>
          <a:p>
            <a:pPr defTabSz="914377"/>
            <a:r>
              <a:rPr lang="en-US" sz="5867" dirty="0">
                <a:solidFill>
                  <a:srgbClr val="EF6E0B"/>
                </a:solidFill>
                <a:latin typeface="PNC Brand Medium" panose="02000503040000020003" pitchFamily="2" charset="0"/>
                <a:cs typeface="Arial" panose="020B0604020202020204" pitchFamily="34" charset="0"/>
              </a:rPr>
              <a:t>+</a:t>
            </a:r>
            <a:endParaRPr lang="en-US" sz="5867" dirty="0">
              <a:solidFill>
                <a:srgbClr val="EF6E0B"/>
              </a:solidFill>
              <a:latin typeface="PNC Brand Medium" panose="02000503040000020003" pitchFamily="2" charset="0"/>
            </a:endParaRPr>
          </a:p>
        </p:txBody>
      </p:sp>
      <p:pic>
        <p:nvPicPr>
          <p:cNvPr id="24" name="Picture 23">
            <a:extLst>
              <a:ext uri="{FF2B5EF4-FFF2-40B4-BE49-F238E27FC236}">
                <a16:creationId xmlns:a16="http://schemas.microsoft.com/office/drawing/2014/main" id="{39A02B8C-D10F-49FA-83BF-4457D4E0BF15}"/>
              </a:ext>
            </a:extLst>
          </p:cNvPr>
          <p:cNvPicPr>
            <a:picLocks noChangeAspect="1"/>
          </p:cNvPicPr>
          <p:nvPr/>
        </p:nvPicPr>
        <p:blipFill>
          <a:blip r:embed="rId9"/>
          <a:stretch>
            <a:fillRect/>
          </a:stretch>
        </p:blipFill>
        <p:spPr>
          <a:xfrm>
            <a:off x="7061201" y="6203614"/>
            <a:ext cx="1935047" cy="526770"/>
          </a:xfrm>
          <a:prstGeom prst="rect">
            <a:avLst/>
          </a:prstGeom>
        </p:spPr>
      </p:pic>
      <p:pic>
        <p:nvPicPr>
          <p:cNvPr id="10" name="Picture 9">
            <a:extLst>
              <a:ext uri="{FF2B5EF4-FFF2-40B4-BE49-F238E27FC236}">
                <a16:creationId xmlns:a16="http://schemas.microsoft.com/office/drawing/2014/main" id="{BC3B3171-B5CE-464A-B66B-401518601EB3}"/>
              </a:ext>
            </a:extLst>
          </p:cNvPr>
          <p:cNvPicPr>
            <a:picLocks noChangeAspect="1"/>
          </p:cNvPicPr>
          <p:nvPr/>
        </p:nvPicPr>
        <p:blipFill>
          <a:blip r:embed="rId10"/>
          <a:stretch>
            <a:fillRect/>
          </a:stretch>
        </p:blipFill>
        <p:spPr>
          <a:xfrm>
            <a:off x="858876" y="1799735"/>
            <a:ext cx="2087525" cy="591322"/>
          </a:xfrm>
          <a:prstGeom prst="rect">
            <a:avLst/>
          </a:prstGeom>
        </p:spPr>
      </p:pic>
      <p:pic>
        <p:nvPicPr>
          <p:cNvPr id="14" name="Picture 13">
            <a:extLst>
              <a:ext uri="{FF2B5EF4-FFF2-40B4-BE49-F238E27FC236}">
                <a16:creationId xmlns:a16="http://schemas.microsoft.com/office/drawing/2014/main" id="{F2FFE424-A9CF-45FA-9F49-F6B1CCF27F46}"/>
              </a:ext>
            </a:extLst>
          </p:cNvPr>
          <p:cNvPicPr>
            <a:picLocks noChangeAspect="1"/>
          </p:cNvPicPr>
          <p:nvPr/>
        </p:nvPicPr>
        <p:blipFill>
          <a:blip r:embed="rId11"/>
          <a:stretch>
            <a:fillRect/>
          </a:stretch>
        </p:blipFill>
        <p:spPr>
          <a:xfrm>
            <a:off x="488083" y="3815393"/>
            <a:ext cx="3203462" cy="2021572"/>
          </a:xfrm>
          <a:prstGeom prst="rect">
            <a:avLst/>
          </a:prstGeom>
        </p:spPr>
      </p:pic>
      <p:pic>
        <p:nvPicPr>
          <p:cNvPr id="23" name="Audio 22">
            <a:hlinkClick r:id="" action="ppaction://media"/>
            <a:extLst>
              <a:ext uri="{FF2B5EF4-FFF2-40B4-BE49-F238E27FC236}">
                <a16:creationId xmlns:a16="http://schemas.microsoft.com/office/drawing/2014/main" id="{34BBBED5-B83C-43F2-9ABE-343732171AC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2780840"/>
      </p:ext>
    </p:extLst>
  </p:cSld>
  <p:clrMapOvr>
    <a:masterClrMapping/>
  </p:clrMapOvr>
  <mc:AlternateContent xmlns:mc="http://schemas.openxmlformats.org/markup-compatibility/2006" xmlns:p14="http://schemas.microsoft.com/office/powerpoint/2010/main">
    <mc:Choice Requires="p14">
      <p:transition spd="slow" p14:dur="2000" advTm="37533"/>
    </mc:Choice>
    <mc:Fallback xmlns="">
      <p:transition spd="slow" advTm="3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F08A79C-0683-104C-961F-FB071F6C63C1}"/>
              </a:ext>
            </a:extLst>
          </p:cNvPr>
          <p:cNvSpPr/>
          <p:nvPr/>
        </p:nvSpPr>
        <p:spPr>
          <a:xfrm>
            <a:off x="2946400" y="364509"/>
            <a:ext cx="2794000" cy="4003123"/>
          </a:xfrm>
          <a:prstGeom prst="rect">
            <a:avLst/>
          </a:prstGeom>
          <a:solidFill>
            <a:srgbClr val="5B66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7" name="Picture 6" descr="A picture containing person, indoor, posing&#10;&#10;Description automatically generated">
            <a:extLst>
              <a:ext uri="{FF2B5EF4-FFF2-40B4-BE49-F238E27FC236}">
                <a16:creationId xmlns:a16="http://schemas.microsoft.com/office/drawing/2014/main" id="{86A967AD-2982-4646-B774-4AC9CFF815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
          <a:stretch/>
        </p:blipFill>
        <p:spPr>
          <a:xfrm>
            <a:off x="2510846" y="152072"/>
            <a:ext cx="2956301" cy="4188093"/>
          </a:xfrm>
          <a:prstGeom prst="rect">
            <a:avLst/>
          </a:prstGeom>
        </p:spPr>
      </p:pic>
      <p:sp>
        <p:nvSpPr>
          <p:cNvPr id="2" name="Slide Number Placeholder 1"/>
          <p:cNvSpPr>
            <a:spLocks noGrp="1"/>
          </p:cNvSpPr>
          <p:nvPr>
            <p:ph type="sldNum" sz="quarter" idx="4"/>
          </p:nvPr>
        </p:nvSpPr>
        <p:spPr/>
        <p:txBody>
          <a:bodyPr/>
          <a:lstStyle/>
          <a:p>
            <a:pPr defTabSz="914377"/>
            <a:fld id="{F6049A74-CBDB-7A4B-9BE2-9CC66B6D5C4F}" type="slidenum">
              <a:rPr lang="en-US">
                <a:solidFill>
                  <a:prstClr val="white">
                    <a:lumMod val="50000"/>
                  </a:prstClr>
                </a:solidFill>
              </a:rPr>
              <a:pPr defTabSz="914377"/>
              <a:t>3</a:t>
            </a:fld>
            <a:endParaRPr lang="en-US" dirty="0">
              <a:solidFill>
                <a:prstClr val="white">
                  <a:lumMod val="50000"/>
                </a:prstClr>
              </a:solidFill>
            </a:endParaRPr>
          </a:p>
        </p:txBody>
      </p:sp>
      <p:sp>
        <p:nvSpPr>
          <p:cNvPr id="14" name="Content Placeholder 2">
            <a:extLst>
              <a:ext uri="{FF2B5EF4-FFF2-40B4-BE49-F238E27FC236}">
                <a16:creationId xmlns:a16="http://schemas.microsoft.com/office/drawing/2014/main" id="{F7186451-17E0-C547-83D6-E8C5C8F21BA1}"/>
              </a:ext>
            </a:extLst>
          </p:cNvPr>
          <p:cNvSpPr txBox="1">
            <a:spLocks/>
          </p:cNvSpPr>
          <p:nvPr/>
        </p:nvSpPr>
        <p:spPr>
          <a:xfrm>
            <a:off x="6502400" y="1322998"/>
            <a:ext cx="5360787" cy="4826825"/>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800" kern="1200">
                <a:solidFill>
                  <a:srgbClr val="5B666F"/>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600" kern="1200">
                <a:solidFill>
                  <a:srgbClr val="5B666F"/>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rgbClr val="5B666F"/>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defTabSz="914377">
              <a:spcAft>
                <a:spcPts val="800"/>
              </a:spcAft>
              <a:buClr>
                <a:srgbClr val="EF6E0B"/>
              </a:buClr>
              <a:buNone/>
            </a:pPr>
            <a:r>
              <a:rPr lang="en-US" sz="1867" b="1" spc="-27" dirty="0">
                <a:solidFill>
                  <a:srgbClr val="F58025"/>
                </a:solidFill>
                <a:latin typeface="PNC Brand" panose="02000503040000020003" pitchFamily="2" charset="0"/>
              </a:rPr>
              <a:t>THREE ACCOUNTS IN ONE</a:t>
            </a:r>
            <a:br>
              <a:rPr lang="en-US" sz="1867" b="1" spc="-27" dirty="0">
                <a:latin typeface="PNC Brand" panose="02000503040000020003" pitchFamily="2" charset="0"/>
              </a:rPr>
            </a:br>
            <a:r>
              <a:rPr lang="en-US" dirty="0">
                <a:latin typeface="PNC Brand Medium" panose="02000503040000020003" pitchFamily="2" charset="0"/>
              </a:rPr>
              <a:t>Spend:</a:t>
            </a:r>
            <a:r>
              <a:rPr lang="en-US" dirty="0">
                <a:latin typeface="PNC Brand" panose="02000503040000020003" pitchFamily="2" charset="0"/>
              </a:rPr>
              <a:t> for primary checking. </a:t>
            </a:r>
            <a:r>
              <a:rPr lang="en-US" dirty="0">
                <a:latin typeface="PNC Brand Medium" panose="02000503040000020003" pitchFamily="2" charset="0"/>
              </a:rPr>
              <a:t>Reserve:</a:t>
            </a:r>
            <a:r>
              <a:rPr lang="en-US" dirty="0">
                <a:latin typeface="PNC Brand" panose="02000503040000020003" pitchFamily="2" charset="0"/>
              </a:rPr>
              <a:t> for short-term savings like books. </a:t>
            </a:r>
            <a:r>
              <a:rPr lang="en-US" dirty="0">
                <a:latin typeface="PNC Brand Medium" panose="02000503040000020003" pitchFamily="2" charset="0"/>
              </a:rPr>
              <a:t>Growth: </a:t>
            </a:r>
            <a:r>
              <a:rPr lang="en-US" dirty="0">
                <a:latin typeface="PNC Brand" panose="02000503040000020003" pitchFamily="2" charset="0"/>
              </a:rPr>
              <a:t>for long-term savings like a new car.</a:t>
            </a:r>
          </a:p>
          <a:p>
            <a:pPr marL="0" lvl="1" indent="0" defTabSz="914377">
              <a:spcAft>
                <a:spcPts val="800"/>
              </a:spcAft>
              <a:buClr>
                <a:srgbClr val="EF6E0B"/>
              </a:buClr>
              <a:buNone/>
            </a:pPr>
            <a:r>
              <a:rPr lang="en-US" sz="1867" b="1" spc="-27" dirty="0">
                <a:solidFill>
                  <a:srgbClr val="F58025"/>
                </a:solidFill>
                <a:latin typeface="PNC Brand" panose="02000503040000020003" pitchFamily="2" charset="0"/>
              </a:rPr>
              <a:t>NO MONTHLY FEE</a:t>
            </a:r>
            <a:br>
              <a:rPr lang="en-US" sz="1867" b="1" spc="-27" dirty="0">
                <a:latin typeface="PNC Brand" panose="02000503040000020003" pitchFamily="2" charset="0"/>
              </a:rPr>
            </a:br>
            <a:r>
              <a:rPr lang="en-US" dirty="0">
                <a:latin typeface="PNC Brand" panose="02000503040000020003" pitchFamily="2" charset="0"/>
              </a:rPr>
              <a:t>Avoid the monthly service fee for the first 6 years </a:t>
            </a:r>
            <a:br>
              <a:rPr lang="en-US" dirty="0">
                <a:latin typeface="PNC Brand" panose="02000503040000020003" pitchFamily="2" charset="0"/>
              </a:rPr>
            </a:br>
            <a:r>
              <a:rPr lang="en-US" dirty="0">
                <a:latin typeface="PNC Brand" panose="02000503040000020003" pitchFamily="2" charset="0"/>
              </a:rPr>
              <a:t>after opening your account.</a:t>
            </a:r>
            <a:r>
              <a:rPr lang="en-US" baseline="30000" dirty="0">
                <a:latin typeface="PNC Brand" panose="02000503040000020003" pitchFamily="2" charset="0"/>
              </a:rPr>
              <a:t>1</a:t>
            </a:r>
            <a:endParaRPr lang="en-US" dirty="0">
              <a:latin typeface="PNC Brand" panose="02000503040000020003" pitchFamily="2" charset="0"/>
            </a:endParaRPr>
          </a:p>
          <a:p>
            <a:pPr marL="0" lvl="2" indent="0" defTabSz="914377">
              <a:spcAft>
                <a:spcPts val="800"/>
              </a:spcAft>
              <a:buClr>
                <a:srgbClr val="EF6E0B"/>
              </a:buClr>
              <a:buNone/>
            </a:pPr>
            <a:r>
              <a:rPr lang="en-US" sz="1867" b="1" spc="-27" dirty="0">
                <a:solidFill>
                  <a:srgbClr val="F58025"/>
                </a:solidFill>
                <a:latin typeface="PNC Brand" panose="02000503040000020003" pitchFamily="2" charset="0"/>
              </a:rPr>
              <a:t>MONEY MANAGEMENT TOOLS</a:t>
            </a:r>
            <a:br>
              <a:rPr lang="en-US" sz="2133" b="1" spc="-27" dirty="0">
                <a:latin typeface="PNC Brand" panose="02000503040000020003" pitchFamily="2" charset="0"/>
              </a:rPr>
            </a:br>
            <a:r>
              <a:rPr lang="en-US" sz="1600" dirty="0">
                <a:latin typeface="PNC Brand" panose="02000503040000020003" pitchFamily="2" charset="0"/>
              </a:rPr>
              <a:t>Set Budgets, track your spending and schedule payments </a:t>
            </a:r>
            <a:br>
              <a:rPr lang="en-US" sz="1600" dirty="0">
                <a:latin typeface="PNC Brand" panose="02000503040000020003" pitchFamily="2" charset="0"/>
              </a:rPr>
            </a:br>
            <a:r>
              <a:rPr lang="en-US" sz="1600" dirty="0">
                <a:latin typeface="PNC Brand" panose="02000503040000020003" pitchFamily="2" charset="0"/>
              </a:rPr>
              <a:t>with easy-to-use digital tools.</a:t>
            </a:r>
          </a:p>
          <a:p>
            <a:pPr marL="0" lvl="2" indent="0" defTabSz="914377">
              <a:spcAft>
                <a:spcPts val="800"/>
              </a:spcAft>
              <a:buClr>
                <a:srgbClr val="EF6E0B"/>
              </a:buClr>
              <a:buNone/>
            </a:pPr>
            <a:r>
              <a:rPr lang="en-US" sz="1867" b="1" spc="-27" dirty="0">
                <a:solidFill>
                  <a:srgbClr val="F58025"/>
                </a:solidFill>
                <a:latin typeface="PNC Brand" panose="02000503040000020003" pitchFamily="2" charset="0"/>
              </a:rPr>
              <a:t>COURTESY OVERDRAFT FEE REFUND</a:t>
            </a:r>
            <a:br>
              <a:rPr lang="en-US" sz="1867" b="1" spc="-27" dirty="0">
                <a:latin typeface="PNC Brand" panose="02000503040000020003" pitchFamily="2" charset="0"/>
              </a:rPr>
            </a:br>
            <a:r>
              <a:rPr lang="en-US" sz="1600" spc="-27" dirty="0">
                <a:latin typeface="PNC Brand" panose="02000503040000020003" pitchFamily="2" charset="0"/>
              </a:rPr>
              <a:t>Get one courtesy fee refund of any Overdraft Item or Returned Item fee associated with your first overdraft event that occurs within 6 years of the date of account opening.</a:t>
            </a:r>
            <a:r>
              <a:rPr lang="en-US" sz="1600" spc="-27" baseline="30000" dirty="0">
                <a:latin typeface="PNC Brand" panose="02000503040000020003" pitchFamily="2" charset="0"/>
              </a:rPr>
              <a:t>6</a:t>
            </a:r>
          </a:p>
          <a:p>
            <a:pPr marL="0" lvl="1" indent="0" defTabSz="914377">
              <a:spcAft>
                <a:spcPts val="1200"/>
              </a:spcAft>
              <a:buClr>
                <a:srgbClr val="EF6E0B"/>
              </a:buClr>
              <a:buNone/>
            </a:pPr>
            <a:r>
              <a:rPr lang="en-US" sz="1867" b="1" spc="-27" dirty="0">
                <a:solidFill>
                  <a:srgbClr val="F58025"/>
                </a:solidFill>
                <a:latin typeface="PNC Brand" panose="02000503040000020003" pitchFamily="2" charset="0"/>
              </a:rPr>
              <a:t>FREE WIRE TRANSFERS</a:t>
            </a:r>
            <a:br>
              <a:rPr lang="en-US" sz="1867" b="1" spc="-27" dirty="0">
                <a:latin typeface="PNC Brand" panose="02000503040000020003" pitchFamily="2" charset="0"/>
              </a:rPr>
            </a:br>
            <a:r>
              <a:rPr lang="en-US" spc="-27" dirty="0">
                <a:latin typeface="PNC Brand" panose="02000503040000020003" pitchFamily="2" charset="0"/>
              </a:rPr>
              <a:t>Get one free incoming domestic or international wire transfer per statement period. </a:t>
            </a:r>
          </a:p>
        </p:txBody>
      </p:sp>
      <p:sp>
        <p:nvSpPr>
          <p:cNvPr id="16" name="TextBox 15">
            <a:extLst>
              <a:ext uri="{FF2B5EF4-FFF2-40B4-BE49-F238E27FC236}">
                <a16:creationId xmlns:a16="http://schemas.microsoft.com/office/drawing/2014/main" id="{5F65ABE9-251C-BD48-BEEA-0F5347B84986}"/>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sp>
        <p:nvSpPr>
          <p:cNvPr id="20" name="Rectangle 19">
            <a:extLst>
              <a:ext uri="{FF2B5EF4-FFF2-40B4-BE49-F238E27FC236}">
                <a16:creationId xmlns:a16="http://schemas.microsoft.com/office/drawing/2014/main" id="{50E145E2-5F79-5545-9A79-7879DE0F9FD8}"/>
              </a:ext>
            </a:extLst>
          </p:cNvPr>
          <p:cNvSpPr/>
          <p:nvPr/>
        </p:nvSpPr>
        <p:spPr>
          <a:xfrm>
            <a:off x="2946400" y="4067891"/>
            <a:ext cx="2794000" cy="873876"/>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28" name="Picture 27" descr="A picture containing orange&#10;&#10;Description automatically generated">
            <a:extLst>
              <a:ext uri="{FF2B5EF4-FFF2-40B4-BE49-F238E27FC236}">
                <a16:creationId xmlns:a16="http://schemas.microsoft.com/office/drawing/2014/main" id="{B5E10B89-2CFE-794D-98C7-BCDBFDB2B4A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86000"/>
                    </a14:imgEffect>
                  </a14:imgLayer>
                </a14:imgProps>
              </a:ext>
              <a:ext uri="{28A0092B-C50C-407E-A947-70E740481C1C}">
                <a14:useLocalDpi xmlns:a14="http://schemas.microsoft.com/office/drawing/2010/main"/>
              </a:ext>
            </a:extLst>
          </a:blip>
          <a:srcRect/>
          <a:stretch/>
        </p:blipFill>
        <p:spPr>
          <a:xfrm>
            <a:off x="2946400" y="4278815"/>
            <a:ext cx="2794000" cy="1551708"/>
          </a:xfrm>
          <a:prstGeom prst="rect">
            <a:avLst/>
          </a:prstGeom>
        </p:spPr>
      </p:pic>
      <p:pic>
        <p:nvPicPr>
          <p:cNvPr id="26" name="Picture 25" descr="A stack of books&#10;&#10;Description automatically generated with medium confidence">
            <a:extLst>
              <a:ext uri="{FF2B5EF4-FFF2-40B4-BE49-F238E27FC236}">
                <a16:creationId xmlns:a16="http://schemas.microsoft.com/office/drawing/2014/main" id="{E4425740-3FAF-9145-A8A8-41D3D39A3B8B}"/>
              </a:ext>
            </a:extLst>
          </p:cNvPr>
          <p:cNvPicPr>
            <a:picLocks noChangeAspect="1"/>
          </p:cNvPicPr>
          <p:nvPr/>
        </p:nvPicPr>
        <p:blipFill rotWithShape="1">
          <a:blip r:embed="rId8" cstate="print">
            <a:duotone>
              <a:prstClr val="black"/>
              <a:schemeClr val="tx2">
                <a:tint val="45000"/>
                <a:satMod val="400000"/>
              </a:schemeClr>
            </a:duotone>
            <a:extLst>
              <a:ext uri="{28A0092B-C50C-407E-A947-70E740481C1C}">
                <a14:useLocalDpi xmlns:a14="http://schemas.microsoft.com/office/drawing/2010/main"/>
              </a:ext>
            </a:extLst>
          </a:blip>
          <a:srcRect l="694" r="3410"/>
          <a:stretch/>
        </p:blipFill>
        <p:spPr>
          <a:xfrm>
            <a:off x="525814" y="2493570"/>
            <a:ext cx="2550885" cy="3344700"/>
          </a:xfrm>
          <a:prstGeom prst="rect">
            <a:avLst/>
          </a:prstGeom>
        </p:spPr>
      </p:pic>
      <p:sp>
        <p:nvSpPr>
          <p:cNvPr id="17" name="Rectangle 16">
            <a:extLst>
              <a:ext uri="{FF2B5EF4-FFF2-40B4-BE49-F238E27FC236}">
                <a16:creationId xmlns:a16="http://schemas.microsoft.com/office/drawing/2014/main" id="{A5B1DFE1-3352-C449-9F89-33B187576E90}"/>
              </a:ext>
            </a:extLst>
          </p:cNvPr>
          <p:cNvSpPr/>
          <p:nvPr/>
        </p:nvSpPr>
        <p:spPr>
          <a:xfrm>
            <a:off x="514663" y="364510"/>
            <a:ext cx="2551068" cy="2469161"/>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3" name="Title 3">
            <a:extLst>
              <a:ext uri="{FF2B5EF4-FFF2-40B4-BE49-F238E27FC236}">
                <a16:creationId xmlns:a16="http://schemas.microsoft.com/office/drawing/2014/main" id="{86C7797E-6119-A145-ABCE-A6EAF79053EC}"/>
              </a:ext>
            </a:extLst>
          </p:cNvPr>
          <p:cNvSpPr txBox="1">
            <a:spLocks/>
          </p:cNvSpPr>
          <p:nvPr/>
        </p:nvSpPr>
        <p:spPr>
          <a:xfrm>
            <a:off x="633651" y="898136"/>
            <a:ext cx="2334645" cy="2022864"/>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2000" b="0" kern="1200" baseline="0">
                <a:solidFill>
                  <a:srgbClr val="5B666F"/>
                </a:solidFill>
                <a:latin typeface="Arial" charset="0"/>
                <a:ea typeface="Arial" charset="0"/>
                <a:cs typeface="Arial" charset="0"/>
              </a:defRPr>
            </a:lvl1pPr>
          </a:lstStyle>
          <a:p>
            <a:pPr algn="r" defTabSz="914377">
              <a:lnSpc>
                <a:spcPts val="3733"/>
              </a:lnSpc>
            </a:pPr>
            <a:r>
              <a:rPr lang="en-US" sz="3200" dirty="0">
                <a:solidFill>
                  <a:prstClr val="white"/>
                </a:solidFill>
                <a:latin typeface="PNC Brand Medium" panose="02000503040000020003" pitchFamily="2" charset="0"/>
                <a:cs typeface="Arial" panose="020B0604020202020204" pitchFamily="34" charset="0"/>
              </a:rPr>
              <a:t>A CHECKING </a:t>
            </a:r>
            <a:r>
              <a:rPr lang="en-US" sz="4000" dirty="0">
                <a:solidFill>
                  <a:prstClr val="white"/>
                </a:solidFill>
                <a:latin typeface="PNC Brand" panose="02000503040000020003" pitchFamily="2" charset="0"/>
                <a:cs typeface="Arial" panose="020B0604020202020204" pitchFamily="34" charset="0"/>
              </a:rPr>
              <a:t>ACCOUNT </a:t>
            </a:r>
            <a:r>
              <a:rPr lang="en-US" sz="4000" b="1" dirty="0">
                <a:solidFill>
                  <a:srgbClr val="EF6E0B"/>
                </a:solidFill>
                <a:latin typeface="PNC Brand" panose="02000503040000020003" pitchFamily="2" charset="0"/>
                <a:cs typeface="Arial" panose="020B0604020202020204" pitchFamily="34" charset="0"/>
              </a:rPr>
              <a:t>THAT</a:t>
            </a:r>
            <a:r>
              <a:rPr lang="en-US" sz="4000" b="1" dirty="0">
                <a:solidFill>
                  <a:prstClr val="white"/>
                </a:solidFill>
                <a:latin typeface="PNC Brand" panose="02000503040000020003" pitchFamily="2" charset="0"/>
                <a:cs typeface="Arial" panose="020B0604020202020204" pitchFamily="34" charset="0"/>
              </a:rPr>
              <a:t> </a:t>
            </a:r>
            <a:r>
              <a:rPr lang="en-US" sz="4000" b="1" dirty="0">
                <a:solidFill>
                  <a:srgbClr val="EF6E0B"/>
                </a:solidFill>
                <a:latin typeface="PNC Brand" panose="02000503040000020003" pitchFamily="2" charset="0"/>
                <a:cs typeface="Arial" panose="020B0604020202020204" pitchFamily="34" charset="0"/>
              </a:rPr>
              <a:t>FITS</a:t>
            </a:r>
          </a:p>
          <a:p>
            <a:pPr algn="r" defTabSz="914377">
              <a:lnSpc>
                <a:spcPts val="3067"/>
              </a:lnSpc>
            </a:pPr>
            <a:r>
              <a:rPr lang="en-US" sz="2133" dirty="0">
                <a:solidFill>
                  <a:prstClr val="white"/>
                </a:solidFill>
                <a:latin typeface="PNC Brand Medium" panose="02000503040000020003" pitchFamily="2" charset="0"/>
              </a:rPr>
              <a:t>A STUDENT’S LIFE.</a:t>
            </a:r>
          </a:p>
          <a:p>
            <a:pPr algn="r" defTabSz="914377">
              <a:lnSpc>
                <a:spcPts val="3600"/>
              </a:lnSpc>
            </a:pPr>
            <a:endParaRPr lang="en-US" sz="4000" b="1" dirty="0">
              <a:solidFill>
                <a:prstClr val="white"/>
              </a:solidFill>
              <a:latin typeface="PNC Brand" panose="02000503040000020003" pitchFamily="2" charset="0"/>
            </a:endParaRPr>
          </a:p>
        </p:txBody>
      </p:sp>
      <p:sp>
        <p:nvSpPr>
          <p:cNvPr id="5" name="TextBox 4">
            <a:extLst>
              <a:ext uri="{FF2B5EF4-FFF2-40B4-BE49-F238E27FC236}">
                <a16:creationId xmlns:a16="http://schemas.microsoft.com/office/drawing/2014/main" id="{FD5B7D1D-B3D8-F541-AC1A-4A8388E5E558}"/>
              </a:ext>
            </a:extLst>
          </p:cNvPr>
          <p:cNvSpPr txBox="1"/>
          <p:nvPr/>
        </p:nvSpPr>
        <p:spPr>
          <a:xfrm>
            <a:off x="3239430" y="4600093"/>
            <a:ext cx="2550885" cy="962508"/>
          </a:xfrm>
          <a:prstGeom prst="rect">
            <a:avLst/>
          </a:prstGeom>
        </p:spPr>
        <p:txBody>
          <a:bodyPr vert="horz" wrap="none" lIns="0" tIns="0" rIns="0" bIns="0" rtlCol="0">
            <a:noAutofit/>
          </a:bodyPr>
          <a:lstStyle/>
          <a:p>
            <a:pPr defTabSz="914377">
              <a:spcAft>
                <a:spcPts val="1600"/>
              </a:spcAft>
            </a:pPr>
            <a:r>
              <a:rPr lang="en-US" sz="2400" spc="-27" dirty="0">
                <a:solidFill>
                  <a:prstClr val="white"/>
                </a:solidFill>
                <a:latin typeface="PNC Brand Medium" panose="02000503040000020003" pitchFamily="2" charset="0"/>
              </a:rPr>
              <a:t>VIRTUAL WALLET </a:t>
            </a:r>
            <a:br>
              <a:rPr lang="en-US" sz="2400" spc="-27" dirty="0">
                <a:solidFill>
                  <a:prstClr val="white"/>
                </a:solidFill>
                <a:latin typeface="PNC Brand Medium" panose="02000503040000020003" pitchFamily="2" charset="0"/>
              </a:rPr>
            </a:br>
            <a:r>
              <a:rPr lang="en-US" sz="2400" spc="-27" dirty="0">
                <a:solidFill>
                  <a:prstClr val="white"/>
                </a:solidFill>
                <a:latin typeface="PNC Brand Medium" panose="02000503040000020003" pitchFamily="2" charset="0"/>
              </a:rPr>
              <a:t>STUDEN</a:t>
            </a:r>
            <a:r>
              <a:rPr lang="en-US" sz="2400" spc="133" dirty="0">
                <a:solidFill>
                  <a:prstClr val="white"/>
                </a:solidFill>
                <a:latin typeface="PNC Brand Medium" panose="02000503040000020003" pitchFamily="2" charset="0"/>
              </a:rPr>
              <a:t>T</a:t>
            </a:r>
            <a:r>
              <a:rPr lang="en-US" sz="2400" spc="400" baseline="30000" dirty="0">
                <a:solidFill>
                  <a:prstClr val="white"/>
                </a:solidFill>
                <a:latin typeface="PNC Brand Medium" panose="02000503040000020003" pitchFamily="2" charset="0"/>
              </a:rPr>
              <a:t>®</a:t>
            </a:r>
            <a:endParaRPr lang="en-US" sz="2400" spc="-27" dirty="0">
              <a:solidFill>
                <a:prstClr val="white"/>
              </a:solidFill>
              <a:latin typeface="PNC Brand Medium" panose="02000503040000020003" pitchFamily="2" charset="0"/>
            </a:endParaRPr>
          </a:p>
        </p:txBody>
      </p:sp>
      <p:sp>
        <p:nvSpPr>
          <p:cNvPr id="34" name="Content Placeholder 2">
            <a:extLst>
              <a:ext uri="{FF2B5EF4-FFF2-40B4-BE49-F238E27FC236}">
                <a16:creationId xmlns:a16="http://schemas.microsoft.com/office/drawing/2014/main" id="{39EC6E0B-78C6-1340-84CC-AEB44D314461}"/>
              </a:ext>
            </a:extLst>
          </p:cNvPr>
          <p:cNvSpPr txBox="1">
            <a:spLocks/>
          </p:cNvSpPr>
          <p:nvPr/>
        </p:nvSpPr>
        <p:spPr>
          <a:xfrm>
            <a:off x="5978901" y="339579"/>
            <a:ext cx="5477849" cy="857405"/>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800" kern="1200">
                <a:solidFill>
                  <a:srgbClr val="5B666F"/>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600" kern="1200">
                <a:solidFill>
                  <a:srgbClr val="5B666F"/>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rgbClr val="5B666F"/>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defTabSz="914377">
              <a:spcAft>
                <a:spcPts val="1600"/>
              </a:spcAft>
              <a:buClr>
                <a:srgbClr val="EF6E0B"/>
              </a:buClr>
              <a:buNone/>
            </a:pPr>
            <a:r>
              <a:rPr lang="en-US" sz="1867" dirty="0">
                <a:latin typeface="PNC Brand" panose="02000503040000020003" pitchFamily="2" charset="0"/>
              </a:rPr>
              <a:t>Between classes, activities, studying and events, who has time to stay on top of their finances? With Virtual Wallet Student, you do.</a:t>
            </a:r>
            <a:endParaRPr lang="en-US" spc="-27" dirty="0">
              <a:latin typeface="PNC Brand" panose="02000503040000020003" pitchFamily="2" charset="0"/>
            </a:endParaRPr>
          </a:p>
        </p:txBody>
      </p:sp>
      <p:pic>
        <p:nvPicPr>
          <p:cNvPr id="35" name="Picture 34">
            <a:extLst>
              <a:ext uri="{FF2B5EF4-FFF2-40B4-BE49-F238E27FC236}">
                <a16:creationId xmlns:a16="http://schemas.microsoft.com/office/drawing/2014/main" id="{9A97B5A6-AC9E-364E-BDB3-4667CE23D5C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94401" y="1322998"/>
            <a:ext cx="394921" cy="422561"/>
          </a:xfrm>
          <a:prstGeom prst="rect">
            <a:avLst/>
          </a:prstGeom>
        </p:spPr>
      </p:pic>
      <p:pic>
        <p:nvPicPr>
          <p:cNvPr id="36" name="Picture 35">
            <a:extLst>
              <a:ext uri="{FF2B5EF4-FFF2-40B4-BE49-F238E27FC236}">
                <a16:creationId xmlns:a16="http://schemas.microsoft.com/office/drawing/2014/main" id="{2D55F46E-8D2D-A043-B2C0-7E1017B12F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09125" y="2058022"/>
            <a:ext cx="588241" cy="588241"/>
          </a:xfrm>
          <a:prstGeom prst="rect">
            <a:avLst/>
          </a:prstGeom>
        </p:spPr>
      </p:pic>
      <p:pic>
        <p:nvPicPr>
          <p:cNvPr id="38" name="Picture 37">
            <a:extLst>
              <a:ext uri="{FF2B5EF4-FFF2-40B4-BE49-F238E27FC236}">
                <a16:creationId xmlns:a16="http://schemas.microsoft.com/office/drawing/2014/main" id="{3AA11376-E2B4-6B4A-AA83-59BD3A5994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6182" y="4941767"/>
            <a:ext cx="451036" cy="451036"/>
          </a:xfrm>
          <a:prstGeom prst="rect">
            <a:avLst/>
          </a:prstGeom>
        </p:spPr>
      </p:pic>
      <p:pic>
        <p:nvPicPr>
          <p:cNvPr id="39" name="Picture 38">
            <a:extLst>
              <a:ext uri="{FF2B5EF4-FFF2-40B4-BE49-F238E27FC236}">
                <a16:creationId xmlns:a16="http://schemas.microsoft.com/office/drawing/2014/main" id="{D25A7725-0951-6445-A3F8-1EA0487769C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96449" y="3763045"/>
            <a:ext cx="609692" cy="609692"/>
          </a:xfrm>
          <a:prstGeom prst="rect">
            <a:avLst/>
          </a:prstGeom>
        </p:spPr>
      </p:pic>
      <p:pic>
        <p:nvPicPr>
          <p:cNvPr id="18" name="Picture 17">
            <a:extLst>
              <a:ext uri="{FF2B5EF4-FFF2-40B4-BE49-F238E27FC236}">
                <a16:creationId xmlns:a16="http://schemas.microsoft.com/office/drawing/2014/main" id="{0BCAE7E0-8659-5344-B0B1-E9B6055E013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04398" y="3058358"/>
            <a:ext cx="484924" cy="484924"/>
          </a:xfrm>
          <a:prstGeom prst="rect">
            <a:avLst/>
          </a:prstGeom>
        </p:spPr>
      </p:pic>
      <p:cxnSp>
        <p:nvCxnSpPr>
          <p:cNvPr id="19" name="Straight Connector 18">
            <a:extLst>
              <a:ext uri="{FF2B5EF4-FFF2-40B4-BE49-F238E27FC236}">
                <a16:creationId xmlns:a16="http://schemas.microsoft.com/office/drawing/2014/main" id="{EE22D2BE-FAEA-486E-90DE-C7D75875AA54}"/>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EE207725-24E3-47FA-8B13-81036B91A60A}"/>
              </a:ext>
            </a:extLst>
          </p:cNvPr>
          <p:cNvPicPr>
            <a:picLocks noChangeAspect="1"/>
          </p:cNvPicPr>
          <p:nvPr/>
        </p:nvPicPr>
        <p:blipFill>
          <a:blip r:embed="rId14"/>
          <a:stretch>
            <a:fillRect/>
          </a:stretch>
        </p:blipFill>
        <p:spPr>
          <a:xfrm>
            <a:off x="7061201" y="6203614"/>
            <a:ext cx="1935047" cy="526770"/>
          </a:xfrm>
          <a:prstGeom prst="rect">
            <a:avLst/>
          </a:prstGeom>
        </p:spPr>
      </p:pic>
      <p:pic>
        <p:nvPicPr>
          <p:cNvPr id="6" name="Audio 5">
            <a:hlinkClick r:id="" action="ppaction://media"/>
            <a:extLst>
              <a:ext uri="{FF2B5EF4-FFF2-40B4-BE49-F238E27FC236}">
                <a16:creationId xmlns:a16="http://schemas.microsoft.com/office/drawing/2014/main" id="{5B3651F7-DD53-4A23-A745-F73798C9DF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5582374"/>
      </p:ext>
    </p:extLst>
  </p:cSld>
  <p:clrMapOvr>
    <a:masterClrMapping/>
  </p:clrMapOvr>
  <mc:AlternateContent xmlns:mc="http://schemas.openxmlformats.org/markup-compatibility/2006" xmlns:p14="http://schemas.microsoft.com/office/powerpoint/2010/main">
    <mc:Choice Requires="p14">
      <p:transition spd="slow" p14:dur="2000" advTm="37950"/>
    </mc:Choice>
    <mc:Fallback xmlns="">
      <p:transition spd="slow" advTm="3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0AF12D-C35C-2E43-ACAC-E6D2895AD126}"/>
              </a:ext>
            </a:extLst>
          </p:cNvPr>
          <p:cNvSpPr/>
          <p:nvPr/>
        </p:nvSpPr>
        <p:spPr>
          <a:xfrm>
            <a:off x="5856964" y="310327"/>
            <a:ext cx="5740400" cy="5006159"/>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2E395011-E20B-A34B-AA79-816192FF7710}"/>
              </a:ext>
            </a:extLst>
          </p:cNvPr>
          <p:cNvSpPr/>
          <p:nvPr/>
        </p:nvSpPr>
        <p:spPr>
          <a:xfrm>
            <a:off x="507997" y="353244"/>
            <a:ext cx="5334003" cy="5006157"/>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28" name="Picture 27" descr="A picture containing person, standing, posing&#10;&#10;Description automatically generated">
            <a:extLst>
              <a:ext uri="{FF2B5EF4-FFF2-40B4-BE49-F238E27FC236}">
                <a16:creationId xmlns:a16="http://schemas.microsoft.com/office/drawing/2014/main" id="{7DC75CEC-48A4-CD44-B6FC-9FCD77649B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454" y="729161"/>
            <a:ext cx="3667084" cy="5074515"/>
          </a:xfrm>
          <a:prstGeom prst="rect">
            <a:avLst/>
          </a:prstGeom>
        </p:spPr>
      </p:pic>
      <p:sp>
        <p:nvSpPr>
          <p:cNvPr id="2" name="Slide Number Placeholder 1">
            <a:extLst>
              <a:ext uri="{FF2B5EF4-FFF2-40B4-BE49-F238E27FC236}">
                <a16:creationId xmlns:a16="http://schemas.microsoft.com/office/drawing/2014/main" id="{5DEAB079-A921-6A49-8AFE-E2FA8330F542}"/>
              </a:ext>
            </a:extLst>
          </p:cNvPr>
          <p:cNvSpPr>
            <a:spLocks noGrp="1"/>
          </p:cNvSpPr>
          <p:nvPr>
            <p:ph type="sldNum" sz="quarter" idx="4"/>
          </p:nvPr>
        </p:nvSpPr>
        <p:spPr/>
        <p:txBody>
          <a:bodyPr/>
          <a:lstStyle/>
          <a:p>
            <a:pPr defTabSz="914377"/>
            <a:fld id="{F6049A74-CBDB-7A4B-9BE2-9CC66B6D5C4F}" type="slidenum">
              <a:rPr lang="en-US">
                <a:solidFill>
                  <a:prstClr val="white">
                    <a:lumMod val="50000"/>
                  </a:prstClr>
                </a:solidFill>
              </a:rPr>
              <a:pPr defTabSz="914377"/>
              <a:t>4</a:t>
            </a:fld>
            <a:endParaRPr lang="en-US" dirty="0">
              <a:solidFill>
                <a:prstClr val="white">
                  <a:lumMod val="50000"/>
                </a:prstClr>
              </a:solidFill>
            </a:endParaRPr>
          </a:p>
        </p:txBody>
      </p:sp>
      <p:sp>
        <p:nvSpPr>
          <p:cNvPr id="21" name="Rectangle 20">
            <a:extLst>
              <a:ext uri="{FF2B5EF4-FFF2-40B4-BE49-F238E27FC236}">
                <a16:creationId xmlns:a16="http://schemas.microsoft.com/office/drawing/2014/main" id="{F7B2598A-5668-F646-8C43-F7771CEEFF41}"/>
              </a:ext>
            </a:extLst>
          </p:cNvPr>
          <p:cNvSpPr/>
          <p:nvPr/>
        </p:nvSpPr>
        <p:spPr>
          <a:xfrm>
            <a:off x="508001" y="5004827"/>
            <a:ext cx="2086203" cy="1048907"/>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6" name="Rectangle 25">
            <a:extLst>
              <a:ext uri="{FF2B5EF4-FFF2-40B4-BE49-F238E27FC236}">
                <a16:creationId xmlns:a16="http://schemas.microsoft.com/office/drawing/2014/main" id="{8CB5AD52-1E82-0C4B-A988-6131BDDFE16C}"/>
              </a:ext>
            </a:extLst>
          </p:cNvPr>
          <p:cNvSpPr/>
          <p:nvPr/>
        </p:nvSpPr>
        <p:spPr>
          <a:xfrm>
            <a:off x="508001" y="5151141"/>
            <a:ext cx="2086204" cy="6705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20" name="Picture 19" descr="Text, letter&#10;&#10;Description automatically generated">
            <a:extLst>
              <a:ext uri="{FF2B5EF4-FFF2-40B4-BE49-F238E27FC236}">
                <a16:creationId xmlns:a16="http://schemas.microsoft.com/office/drawing/2014/main" id="{802F5284-4F95-E24B-B008-F0C7E186180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94209" y="353243"/>
            <a:ext cx="3247792" cy="5463357"/>
          </a:xfrm>
          <a:prstGeom prst="rect">
            <a:avLst/>
          </a:prstGeom>
        </p:spPr>
      </p:pic>
      <p:sp>
        <p:nvSpPr>
          <p:cNvPr id="8" name="Rectangle 7">
            <a:extLst>
              <a:ext uri="{FF2B5EF4-FFF2-40B4-BE49-F238E27FC236}">
                <a16:creationId xmlns:a16="http://schemas.microsoft.com/office/drawing/2014/main" id="{7F658847-64F7-7D42-AF48-BF15198F2614}"/>
              </a:ext>
            </a:extLst>
          </p:cNvPr>
          <p:cNvSpPr/>
          <p:nvPr/>
        </p:nvSpPr>
        <p:spPr>
          <a:xfrm>
            <a:off x="2594208" y="353243"/>
            <a:ext cx="3247792" cy="5006157"/>
          </a:xfrm>
          <a:prstGeom prst="rect">
            <a:avLst/>
          </a:prstGeom>
          <a:solidFill>
            <a:srgbClr val="30383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57F75739-B654-464B-8DD8-3BA4CB5ACD7D}"/>
              </a:ext>
            </a:extLst>
          </p:cNvPr>
          <p:cNvGrpSpPr/>
          <p:nvPr/>
        </p:nvGrpSpPr>
        <p:grpSpPr>
          <a:xfrm>
            <a:off x="2876920" y="1401267"/>
            <a:ext cx="2670224" cy="2161116"/>
            <a:chOff x="1023034" y="1107728"/>
            <a:chExt cx="2002668" cy="1620837"/>
          </a:xfrm>
        </p:grpSpPr>
        <p:sp>
          <p:nvSpPr>
            <p:cNvPr id="9" name="Title 3">
              <a:extLst>
                <a:ext uri="{FF2B5EF4-FFF2-40B4-BE49-F238E27FC236}">
                  <a16:creationId xmlns:a16="http://schemas.microsoft.com/office/drawing/2014/main" id="{91117D67-D56C-254B-B0B0-E5CEC9453B11}"/>
                </a:ext>
              </a:extLst>
            </p:cNvPr>
            <p:cNvSpPr txBox="1">
              <a:spLocks/>
            </p:cNvSpPr>
            <p:nvPr/>
          </p:nvSpPr>
          <p:spPr>
            <a:xfrm>
              <a:off x="1023034" y="1107728"/>
              <a:ext cx="1853426" cy="1620837"/>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defTabSz="914377">
                <a:lnSpc>
                  <a:spcPts val="4160"/>
                </a:lnSpc>
              </a:pPr>
              <a:r>
                <a:rPr lang="en-US" sz="2933" dirty="0">
                  <a:solidFill>
                    <a:prstClr val="white"/>
                  </a:solidFill>
                  <a:latin typeface="PNC Brand Medium" panose="02000503040000020003" pitchFamily="2" charset="0"/>
                </a:rPr>
                <a:t>INTRODUCING</a:t>
              </a:r>
              <a:r>
                <a:rPr lang="en-US" sz="3733" dirty="0">
                  <a:solidFill>
                    <a:prstClr val="white"/>
                  </a:solidFill>
                  <a:latin typeface="PNC Brand Medium" panose="02000503040000020003" pitchFamily="2" charset="0"/>
                </a:rPr>
                <a:t> </a:t>
              </a:r>
              <a:r>
                <a:rPr lang="en-US" sz="4800" b="1" dirty="0">
                  <a:solidFill>
                    <a:srgbClr val="EF6E0B"/>
                  </a:solidFill>
                </a:rPr>
                <a:t>LOW CASH MODE</a:t>
              </a:r>
              <a:endParaRPr lang="en-US" sz="3200" baseline="30000" dirty="0">
                <a:solidFill>
                  <a:prstClr val="white"/>
                </a:solidFill>
              </a:endParaRPr>
            </a:p>
          </p:txBody>
        </p:sp>
        <p:sp>
          <p:nvSpPr>
            <p:cNvPr id="25" name="TextBox 24">
              <a:extLst>
                <a:ext uri="{FF2B5EF4-FFF2-40B4-BE49-F238E27FC236}">
                  <a16:creationId xmlns:a16="http://schemas.microsoft.com/office/drawing/2014/main" id="{2E9C8838-1318-BA47-82D1-AB963DB83549}"/>
                </a:ext>
              </a:extLst>
            </p:cNvPr>
            <p:cNvSpPr txBox="1"/>
            <p:nvPr/>
          </p:nvSpPr>
          <p:spPr>
            <a:xfrm>
              <a:off x="2251263" y="2206128"/>
              <a:ext cx="774439" cy="457200"/>
            </a:xfrm>
            <a:prstGeom prst="rect">
              <a:avLst/>
            </a:prstGeom>
          </p:spPr>
          <p:txBody>
            <a:bodyPr vert="horz" wrap="square" lIns="0" tIns="0" rIns="0" bIns="0" rtlCol="0">
              <a:noAutofit/>
            </a:bodyPr>
            <a:lstStyle/>
            <a:p>
              <a:pPr defTabSz="914377">
                <a:spcAft>
                  <a:spcPts val="1600"/>
                </a:spcAft>
              </a:pPr>
              <a:r>
                <a:rPr lang="en-US" sz="1600" dirty="0">
                  <a:solidFill>
                    <a:srgbClr val="EF6E0B"/>
                  </a:solidFill>
                  <a:latin typeface="Calibri" panose="020F0502020204030204"/>
                </a:rPr>
                <a:t>SM</a:t>
              </a:r>
              <a:endParaRPr lang="en-US" sz="1600" b="1" dirty="0">
                <a:solidFill>
                  <a:srgbClr val="F58025"/>
                </a:solidFill>
                <a:latin typeface="Calibri" panose="020F0502020204030204"/>
              </a:endParaRPr>
            </a:p>
          </p:txBody>
        </p:sp>
      </p:grpSp>
      <p:sp>
        <p:nvSpPr>
          <p:cNvPr id="23" name="Content Placeholder 1">
            <a:extLst>
              <a:ext uri="{FF2B5EF4-FFF2-40B4-BE49-F238E27FC236}">
                <a16:creationId xmlns:a16="http://schemas.microsoft.com/office/drawing/2014/main" id="{AE53F2B9-91AD-8246-98D6-7D0D987BD442}"/>
              </a:ext>
            </a:extLst>
          </p:cNvPr>
          <p:cNvSpPr txBox="1">
            <a:spLocks/>
          </p:cNvSpPr>
          <p:nvPr/>
        </p:nvSpPr>
        <p:spPr>
          <a:xfrm>
            <a:off x="6197600" y="787400"/>
            <a:ext cx="5181600" cy="4643667"/>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chemeClr val="tx1">
                    <a:lumMod val="65000"/>
                    <a:lumOff val="35000"/>
                  </a:schemeClr>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400" kern="1200">
                <a:solidFill>
                  <a:schemeClr val="tx1">
                    <a:lumMod val="65000"/>
                    <a:lumOff val="35000"/>
                  </a:schemeClr>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Aft>
                <a:spcPts val="1600"/>
              </a:spcAft>
              <a:buNone/>
            </a:pPr>
            <a:r>
              <a:rPr lang="en-US" sz="2133" dirty="0">
                <a:solidFill>
                  <a:prstClr val="white"/>
                </a:solidFill>
                <a:latin typeface="PNC Brand" panose="02000503040000020003" pitchFamily="2" charset="0"/>
              </a:rPr>
              <a:t>Everyone can have a low cash moment</a:t>
            </a:r>
            <a:r>
              <a:rPr lang="en-US" sz="2133">
                <a:solidFill>
                  <a:prstClr val="white"/>
                </a:solidFill>
                <a:latin typeface="PNC Brand" panose="02000503040000020003" pitchFamily="2" charset="0"/>
              </a:rPr>
              <a:t>.      We </a:t>
            </a:r>
            <a:r>
              <a:rPr lang="en-US" sz="2133" dirty="0">
                <a:solidFill>
                  <a:prstClr val="white"/>
                </a:solidFill>
                <a:latin typeface="PNC Brand" panose="02000503040000020003" pitchFamily="2" charset="0"/>
              </a:rPr>
              <a:t>believe how you handle overdrafts should be in your control, not just your bank’s. </a:t>
            </a: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EXTRA TIME</a:t>
            </a:r>
            <a:br>
              <a:rPr lang="en-US" b="1" dirty="0">
                <a:solidFill>
                  <a:prstClr val="white"/>
                </a:solidFill>
                <a:latin typeface="PNC Brand" panose="02000503040000020003" pitchFamily="2" charset="0"/>
              </a:rPr>
            </a:br>
            <a:r>
              <a:rPr lang="en-US" dirty="0">
                <a:solidFill>
                  <a:prstClr val="white"/>
                </a:solidFill>
                <a:latin typeface="PNC Brand" panose="02000503040000020003" pitchFamily="2" charset="0"/>
              </a:rPr>
              <a:t>You'll have at least 24 hours to bring your available Spend account balance</a:t>
            </a:r>
            <a:r>
              <a:rPr lang="en-US" baseline="30000" dirty="0">
                <a:solidFill>
                  <a:prstClr val="white"/>
                </a:solidFill>
                <a:latin typeface="PNC Brand" panose="02000503040000020003" pitchFamily="2" charset="0"/>
              </a:rPr>
              <a:t>3</a:t>
            </a:r>
            <a:r>
              <a:rPr lang="en-US" dirty="0">
                <a:solidFill>
                  <a:prstClr val="white"/>
                </a:solidFill>
                <a:latin typeface="PNC Brand" panose="02000503040000020003" pitchFamily="2" charset="0"/>
              </a:rPr>
              <a:t> to at least $0 before you're charged overdraft fees. </a:t>
            </a: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PAYMENT CONTROL</a:t>
            </a:r>
            <a:br>
              <a:rPr lang="en-US" sz="1867" b="1" dirty="0">
                <a:solidFill>
                  <a:prstClr val="white"/>
                </a:solidFill>
                <a:latin typeface="PNC Brand" panose="02000503040000020003" pitchFamily="2" charset="0"/>
              </a:rPr>
            </a:br>
            <a:r>
              <a:rPr lang="en-US" dirty="0">
                <a:solidFill>
                  <a:prstClr val="white"/>
                </a:solidFill>
                <a:latin typeface="PNC Brand" panose="02000503040000020003" pitchFamily="2" charset="0"/>
              </a:rPr>
              <a:t>Now you can choose to pay or return certain transactions</a:t>
            </a:r>
            <a:r>
              <a:rPr lang="en-US" baseline="30000" dirty="0">
                <a:solidFill>
                  <a:prstClr val="white"/>
                </a:solidFill>
                <a:latin typeface="PNC Brand" panose="02000503040000020003" pitchFamily="2" charset="0"/>
              </a:rPr>
              <a:t>4</a:t>
            </a:r>
            <a:r>
              <a:rPr lang="en-US" dirty="0">
                <a:solidFill>
                  <a:prstClr val="white"/>
                </a:solidFill>
                <a:latin typeface="PNC Brand" panose="02000503040000020003" pitchFamily="2" charset="0"/>
              </a:rPr>
              <a:t> when you're overdrawn.</a:t>
            </a:r>
            <a:endParaRPr lang="en-US" baseline="30000" dirty="0">
              <a:solidFill>
                <a:prstClr val="white"/>
              </a:solidFill>
              <a:latin typeface="PNC Brand" panose="02000503040000020003" pitchFamily="2" charset="0"/>
            </a:endParaRPr>
          </a:p>
          <a:p>
            <a:pPr marL="228594" indent="-228594" defTabSz="914377">
              <a:spcAft>
                <a:spcPts val="1200"/>
              </a:spcAft>
              <a:buFont typeface="Arial" panose="020B0604020202020204" pitchFamily="34" charset="0"/>
              <a:buChar char="•"/>
            </a:pPr>
            <a:r>
              <a:rPr lang="en-US" sz="1867" b="1" dirty="0">
                <a:solidFill>
                  <a:prstClr val="white"/>
                </a:solidFill>
                <a:latin typeface="PNC Brand" panose="02000503040000020003" pitchFamily="2" charset="0"/>
              </a:rPr>
              <a:t>INTELLIGENT ALERTS</a:t>
            </a:r>
            <a:br>
              <a:rPr lang="en-US" sz="1867" b="1" dirty="0">
                <a:solidFill>
                  <a:prstClr val="white"/>
                </a:solidFill>
                <a:latin typeface="PNC Brand" panose="02000503040000020003" pitchFamily="2" charset="0"/>
              </a:rPr>
            </a:br>
            <a:r>
              <a:rPr lang="en-US" dirty="0">
                <a:solidFill>
                  <a:prstClr val="white"/>
                </a:solidFill>
                <a:latin typeface="PNC Brand" panose="02000503040000020003" pitchFamily="2" charset="0"/>
              </a:rPr>
              <a:t>Set up alerts so that if your Spend account balance gets too low, you'll be notified that you can take action</a:t>
            </a:r>
            <a:r>
              <a:rPr lang="en-US" baseline="30000" dirty="0">
                <a:solidFill>
                  <a:prstClr val="white"/>
                </a:solidFill>
                <a:latin typeface="PNC Brand" panose="02000503040000020003" pitchFamily="2" charset="0"/>
              </a:rPr>
              <a:t>5</a:t>
            </a:r>
            <a:r>
              <a:rPr lang="en-US" dirty="0">
                <a:solidFill>
                  <a:prstClr val="white"/>
                </a:solidFill>
                <a:latin typeface="PNC Brand" panose="02000503040000020003" pitchFamily="2" charset="0"/>
              </a:rPr>
              <a:t> .</a:t>
            </a:r>
          </a:p>
        </p:txBody>
      </p:sp>
      <p:sp>
        <p:nvSpPr>
          <p:cNvPr id="13" name="TextBox 12">
            <a:extLst>
              <a:ext uri="{FF2B5EF4-FFF2-40B4-BE49-F238E27FC236}">
                <a16:creationId xmlns:a16="http://schemas.microsoft.com/office/drawing/2014/main" id="{DC38A20D-8BD5-B744-980A-173EB0D3EC41}"/>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cxnSp>
        <p:nvCxnSpPr>
          <p:cNvPr id="14" name="Straight Connector 13">
            <a:extLst>
              <a:ext uri="{FF2B5EF4-FFF2-40B4-BE49-F238E27FC236}">
                <a16:creationId xmlns:a16="http://schemas.microsoft.com/office/drawing/2014/main" id="{5FE5F57D-0E81-7C4B-AED5-732C71FCD932}"/>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FE4427F1-623F-BF48-BC49-C13D5EFF086A}"/>
              </a:ext>
            </a:extLst>
          </p:cNvPr>
          <p:cNvSpPr txBox="1"/>
          <p:nvPr/>
        </p:nvSpPr>
        <p:spPr>
          <a:xfrm>
            <a:off x="2904050" y="3706063"/>
            <a:ext cx="2643073" cy="1445077"/>
          </a:xfrm>
          <a:prstGeom prst="rect">
            <a:avLst/>
          </a:prstGeom>
        </p:spPr>
        <p:txBody>
          <a:bodyPr vert="horz" wrap="square" lIns="0" tIns="0" rIns="0" bIns="0" rtlCol="0">
            <a:noAutofit/>
          </a:bodyPr>
          <a:lstStyle/>
          <a:p>
            <a:pPr defTabSz="914377">
              <a:spcAft>
                <a:spcPts val="1600"/>
              </a:spcAft>
            </a:pPr>
            <a:r>
              <a:rPr lang="en-US" sz="2000" dirty="0">
                <a:solidFill>
                  <a:schemeClr val="bg1"/>
                </a:solidFill>
                <a:latin typeface="PNC Brand" panose="02000503040000020003" pitchFamily="50" charset="0"/>
              </a:rPr>
              <a:t>Download the PNC Mobile app</a:t>
            </a:r>
            <a:r>
              <a:rPr lang="en-US" sz="1600" baseline="30000" dirty="0">
                <a:solidFill>
                  <a:prstClr val="white"/>
                </a:solidFill>
                <a:latin typeface="PNC Brand" panose="02000503040000020003" pitchFamily="2" charset="0"/>
              </a:rPr>
              <a:t>2</a:t>
            </a:r>
            <a:r>
              <a:rPr lang="en-US" sz="2000" baseline="30000" dirty="0">
                <a:solidFill>
                  <a:prstClr val="white"/>
                </a:solidFill>
                <a:latin typeface="PNC Brand" panose="02000503040000020003" pitchFamily="2" charset="0"/>
              </a:rPr>
              <a:t> </a:t>
            </a:r>
            <a:r>
              <a:rPr lang="en-US" sz="2000" dirty="0">
                <a:solidFill>
                  <a:schemeClr val="bg1"/>
                </a:solidFill>
                <a:latin typeface="PNC Brand" panose="02000503040000020003" pitchFamily="50" charset="0"/>
              </a:rPr>
              <a:t>to use     Low Cash </a:t>
            </a:r>
            <a:r>
              <a:rPr lang="en-US" sz="2000" dirty="0" err="1">
                <a:solidFill>
                  <a:schemeClr val="bg1"/>
                </a:solidFill>
                <a:latin typeface="PNC Brand" panose="02000503040000020003" pitchFamily="50" charset="0"/>
              </a:rPr>
              <a:t>Mode</a:t>
            </a:r>
            <a:r>
              <a:rPr lang="en-US" sz="1600" baseline="30000" dirty="0" err="1">
                <a:solidFill>
                  <a:prstClr val="white"/>
                </a:solidFill>
                <a:latin typeface="PNC Brand" panose="02000503040000020003" pitchFamily="2" charset="0"/>
              </a:rPr>
              <a:t>SM</a:t>
            </a:r>
            <a:r>
              <a:rPr lang="en-US" sz="2000" dirty="0">
                <a:solidFill>
                  <a:schemeClr val="bg1"/>
                </a:solidFill>
                <a:latin typeface="PNC Brand" panose="02000503040000020003" pitchFamily="50" charset="0"/>
              </a:rPr>
              <a:t>.</a:t>
            </a:r>
            <a:r>
              <a:rPr lang="en-US" sz="1600" baseline="30000" dirty="0">
                <a:solidFill>
                  <a:prstClr val="white"/>
                </a:solidFill>
                <a:latin typeface="PNC Brand" panose="02000503040000020003" pitchFamily="2" charset="0"/>
              </a:rPr>
              <a:t> </a:t>
            </a:r>
          </a:p>
          <a:p>
            <a:pPr defTabSz="914377">
              <a:spcAft>
                <a:spcPts val="1600"/>
              </a:spcAft>
            </a:pPr>
            <a:endParaRPr lang="en-US" sz="1600" b="1" dirty="0">
              <a:solidFill>
                <a:schemeClr val="bg1"/>
              </a:solidFill>
              <a:latin typeface="Calibri" panose="020F0502020204030204"/>
            </a:endParaRPr>
          </a:p>
        </p:txBody>
      </p:sp>
      <p:pic>
        <p:nvPicPr>
          <p:cNvPr id="19" name="Picture 18">
            <a:extLst>
              <a:ext uri="{FF2B5EF4-FFF2-40B4-BE49-F238E27FC236}">
                <a16:creationId xmlns:a16="http://schemas.microsoft.com/office/drawing/2014/main" id="{92642264-92AC-4407-B2AF-D407D45721C2}"/>
              </a:ext>
            </a:extLst>
          </p:cNvPr>
          <p:cNvPicPr>
            <a:picLocks noChangeAspect="1"/>
          </p:cNvPicPr>
          <p:nvPr/>
        </p:nvPicPr>
        <p:blipFill>
          <a:blip r:embed="rId6"/>
          <a:stretch>
            <a:fillRect/>
          </a:stretch>
        </p:blipFill>
        <p:spPr>
          <a:xfrm>
            <a:off x="7061201" y="6203614"/>
            <a:ext cx="1935047" cy="526770"/>
          </a:xfrm>
          <a:prstGeom prst="rect">
            <a:avLst/>
          </a:prstGeom>
        </p:spPr>
      </p:pic>
      <p:pic>
        <p:nvPicPr>
          <p:cNvPr id="7" name="Audio 6">
            <a:hlinkClick r:id="" action="ppaction://media"/>
            <a:extLst>
              <a:ext uri="{FF2B5EF4-FFF2-40B4-BE49-F238E27FC236}">
                <a16:creationId xmlns:a16="http://schemas.microsoft.com/office/drawing/2014/main" id="{92B539AF-702A-450B-8683-C9E60CCCAB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3640846"/>
      </p:ext>
    </p:extLst>
  </p:cSld>
  <p:clrMapOvr>
    <a:masterClrMapping/>
  </p:clrMapOvr>
  <mc:AlternateContent xmlns:mc="http://schemas.openxmlformats.org/markup-compatibility/2006" xmlns:p14="http://schemas.microsoft.com/office/powerpoint/2010/main">
    <mc:Choice Requires="p14">
      <p:transition spd="slow" p14:dur="2000" advTm="41960"/>
    </mc:Choice>
    <mc:Fallback xmlns="">
      <p:transition spd="slow" advTm="4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computer, computer, electronics&#10;&#10;Description automatically generated">
            <a:extLst>
              <a:ext uri="{FF2B5EF4-FFF2-40B4-BE49-F238E27FC236}">
                <a16:creationId xmlns:a16="http://schemas.microsoft.com/office/drawing/2014/main" id="{6C333E9F-D87C-7D44-8E0A-30D3ED0114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31560" y="400336"/>
            <a:ext cx="2710440" cy="4755864"/>
          </a:xfrm>
          <a:prstGeom prst="rect">
            <a:avLst/>
          </a:prstGeom>
        </p:spPr>
      </p:pic>
      <p:pic>
        <p:nvPicPr>
          <p:cNvPr id="22" name="Picture 21" descr="A picture containing dark&#10;&#10;Description automatically generated">
            <a:extLst>
              <a:ext uri="{FF2B5EF4-FFF2-40B4-BE49-F238E27FC236}">
                <a16:creationId xmlns:a16="http://schemas.microsoft.com/office/drawing/2014/main" id="{AC131CB3-164D-4348-8410-E058436CF08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37749" y="343123"/>
            <a:ext cx="3410176" cy="5140656"/>
          </a:xfrm>
          <a:prstGeom prst="rect">
            <a:avLst/>
          </a:prstGeom>
        </p:spPr>
      </p:pic>
      <p:sp>
        <p:nvSpPr>
          <p:cNvPr id="23" name="Rectangle 22">
            <a:extLst>
              <a:ext uri="{FF2B5EF4-FFF2-40B4-BE49-F238E27FC236}">
                <a16:creationId xmlns:a16="http://schemas.microsoft.com/office/drawing/2014/main" id="{9CAB7A30-9C62-5D4F-BE68-F533462C66A8}"/>
              </a:ext>
            </a:extLst>
          </p:cNvPr>
          <p:cNvSpPr/>
          <p:nvPr/>
        </p:nvSpPr>
        <p:spPr>
          <a:xfrm>
            <a:off x="508000" y="393923"/>
            <a:ext cx="2642707" cy="5430639"/>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24" name="Block Arc 23">
            <a:extLst>
              <a:ext uri="{FF2B5EF4-FFF2-40B4-BE49-F238E27FC236}">
                <a16:creationId xmlns:a16="http://schemas.microsoft.com/office/drawing/2014/main" id="{942C3619-7B15-8248-8F6C-CE70927799B9}"/>
              </a:ext>
            </a:extLst>
          </p:cNvPr>
          <p:cNvSpPr/>
          <p:nvPr/>
        </p:nvSpPr>
        <p:spPr>
          <a:xfrm rot="16200000">
            <a:off x="966392" y="865806"/>
            <a:ext cx="4337984" cy="4497127"/>
          </a:xfrm>
          <a:prstGeom prst="blockArc">
            <a:avLst>
              <a:gd name="adj1" fmla="val 10800000"/>
              <a:gd name="adj2" fmla="val 21559004"/>
              <a:gd name="adj3" fmla="val 17742"/>
            </a:avLst>
          </a:prstGeom>
          <a:solidFill>
            <a:srgbClr val="30383D">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black"/>
              </a:solidFill>
              <a:latin typeface="Calibri" panose="020F0502020204030204"/>
            </a:endParaRPr>
          </a:p>
        </p:txBody>
      </p:sp>
      <p:sp>
        <p:nvSpPr>
          <p:cNvPr id="25" name="Title 3">
            <a:extLst>
              <a:ext uri="{FF2B5EF4-FFF2-40B4-BE49-F238E27FC236}">
                <a16:creationId xmlns:a16="http://schemas.microsoft.com/office/drawing/2014/main" id="{AF3A86E2-B1A6-6949-87D0-DB6836C8F8D6}"/>
              </a:ext>
            </a:extLst>
          </p:cNvPr>
          <p:cNvSpPr txBox="1">
            <a:spLocks/>
          </p:cNvSpPr>
          <p:nvPr/>
        </p:nvSpPr>
        <p:spPr>
          <a:xfrm>
            <a:off x="635224" y="1832893"/>
            <a:ext cx="2514376" cy="1189708"/>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algn="r" defTabSz="914377">
              <a:lnSpc>
                <a:spcPts val="4693"/>
              </a:lnSpc>
            </a:pPr>
            <a:r>
              <a:rPr lang="en-US" sz="5333" dirty="0">
                <a:solidFill>
                  <a:prstClr val="white"/>
                </a:solidFill>
                <a:latin typeface="PNC Brand Medium" panose="02000503040000020003" pitchFamily="2" charset="0"/>
              </a:rPr>
              <a:t>DIGITAL</a:t>
            </a:r>
            <a:r>
              <a:rPr lang="en-US" sz="5333" dirty="0">
                <a:solidFill>
                  <a:srgbClr val="EF6E0B"/>
                </a:solidFill>
                <a:latin typeface="PNC Brand Medium" panose="02000503040000020003" pitchFamily="2" charset="0"/>
              </a:rPr>
              <a:t> TOOLS</a:t>
            </a:r>
            <a:endParaRPr lang="en-US" sz="5333" dirty="0">
              <a:solidFill>
                <a:prstClr val="white"/>
              </a:solidFill>
              <a:latin typeface="PNC Brand Medium" panose="02000503040000020003" pitchFamily="2" charset="0"/>
            </a:endParaRPr>
          </a:p>
        </p:txBody>
      </p:sp>
      <p:sp>
        <p:nvSpPr>
          <p:cNvPr id="26" name="Slide Number Placeholder 1">
            <a:extLst>
              <a:ext uri="{FF2B5EF4-FFF2-40B4-BE49-F238E27FC236}">
                <a16:creationId xmlns:a16="http://schemas.microsoft.com/office/drawing/2014/main" id="{83D3E16B-CBDE-AA4B-B506-B86FC9875EC2}"/>
              </a:ext>
            </a:extLst>
          </p:cNvPr>
          <p:cNvSpPr txBox="1">
            <a:spLocks/>
          </p:cNvSpPr>
          <p:nvPr/>
        </p:nvSpPr>
        <p:spPr>
          <a:xfrm>
            <a:off x="702468" y="6331084"/>
            <a:ext cx="609600" cy="365125"/>
          </a:xfrm>
          <a:prstGeom prst="rect">
            <a:avLst/>
          </a:prstGeom>
          <a:ln w="50800">
            <a:noFill/>
          </a:ln>
        </p:spPr>
        <p:txBody>
          <a:bodyPr vert="horz" lIns="0" tIns="0" rIns="0" bIns="0" rtlCol="0" anchor="ctr"/>
          <a:lstStyle>
            <a:defPPr>
              <a:defRPr lang="en-US"/>
            </a:defPPr>
            <a:lvl1pPr marL="0" algn="l" defTabSz="685800" rtl="0" eaLnBrk="1" latinLnBrk="0" hangingPunct="1">
              <a:defRPr sz="900" b="0" i="0" kern="1200">
                <a:solidFill>
                  <a:schemeClr val="bg1">
                    <a:lumMod val="50000"/>
                  </a:schemeClr>
                </a:solidFill>
                <a:latin typeface="PNC Brand Medium" panose="02000503040000020003" pitchFamily="2"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fld id="{F6049A74-CBDB-7A4B-9BE2-9CC66B6D5C4F}" type="slidenum">
              <a:rPr lang="en-US" sz="1200">
                <a:solidFill>
                  <a:prstClr val="white">
                    <a:lumMod val="50000"/>
                  </a:prstClr>
                </a:solidFill>
              </a:rPr>
              <a:pPr defTabSz="914377"/>
              <a:t>5</a:t>
            </a:fld>
            <a:endParaRPr lang="en-US" sz="1200" dirty="0">
              <a:solidFill>
                <a:prstClr val="white">
                  <a:lumMod val="50000"/>
                </a:prstClr>
              </a:solidFill>
            </a:endParaRPr>
          </a:p>
        </p:txBody>
      </p:sp>
      <p:sp>
        <p:nvSpPr>
          <p:cNvPr id="27" name="TextBox 26">
            <a:extLst>
              <a:ext uri="{FF2B5EF4-FFF2-40B4-BE49-F238E27FC236}">
                <a16:creationId xmlns:a16="http://schemas.microsoft.com/office/drawing/2014/main" id="{3272A6B8-374C-7248-A326-6CEF0080B63E}"/>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sp>
        <p:nvSpPr>
          <p:cNvPr id="28" name="Rectangle 27">
            <a:extLst>
              <a:ext uri="{FF2B5EF4-FFF2-40B4-BE49-F238E27FC236}">
                <a16:creationId xmlns:a16="http://schemas.microsoft.com/office/drawing/2014/main" id="{7F712DE3-9A35-D442-A3AC-17FB1EAEEA56}"/>
              </a:ext>
            </a:extLst>
          </p:cNvPr>
          <p:cNvSpPr/>
          <p:nvPr/>
        </p:nvSpPr>
        <p:spPr>
          <a:xfrm>
            <a:off x="3135309" y="4864315"/>
            <a:ext cx="2706692" cy="873876"/>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4" name="Title 3"/>
          <p:cNvSpPr>
            <a:spLocks noGrp="1"/>
          </p:cNvSpPr>
          <p:nvPr>
            <p:ph type="title" idx="4294967295"/>
          </p:nvPr>
        </p:nvSpPr>
        <p:spPr>
          <a:xfrm>
            <a:off x="812801" y="4392178"/>
            <a:ext cx="2300412" cy="1387773"/>
          </a:xfrm>
        </p:spPr>
        <p:txBody>
          <a:bodyPr/>
          <a:lstStyle/>
          <a:p>
            <a:pPr algn="r"/>
            <a:r>
              <a:rPr lang="en-US" sz="2000" dirty="0">
                <a:solidFill>
                  <a:schemeClr val="bg1"/>
                </a:solidFill>
                <a:latin typeface="PNC Brand Medium" panose="02000503040000020003" pitchFamily="2" charset="0"/>
              </a:rPr>
              <a:t>TO HELP YOU TAKE </a:t>
            </a:r>
            <a:br>
              <a:rPr lang="en-US" sz="2000" dirty="0">
                <a:solidFill>
                  <a:schemeClr val="bg1"/>
                </a:solidFill>
                <a:latin typeface="PNC Brand Medium" panose="02000503040000020003" pitchFamily="2" charset="0"/>
              </a:rPr>
            </a:br>
            <a:r>
              <a:rPr lang="en-US" sz="2000" dirty="0">
                <a:solidFill>
                  <a:schemeClr val="bg1"/>
                </a:solidFill>
                <a:latin typeface="PNC Brand Medium" panose="02000503040000020003" pitchFamily="2" charset="0"/>
              </a:rPr>
              <a:t>CONTROL AND BANK HOW, WHERE AND WHEN</a:t>
            </a:r>
          </a:p>
        </p:txBody>
      </p:sp>
      <p:sp>
        <p:nvSpPr>
          <p:cNvPr id="8" name="Content Placeholder 1"/>
          <p:cNvSpPr txBox="1">
            <a:spLocks/>
          </p:cNvSpPr>
          <p:nvPr/>
        </p:nvSpPr>
        <p:spPr>
          <a:xfrm>
            <a:off x="6699984" y="787400"/>
            <a:ext cx="4882416" cy="5118987"/>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chemeClr val="tx1">
                    <a:lumMod val="65000"/>
                    <a:lumOff val="35000"/>
                  </a:schemeClr>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400" kern="1200">
                <a:solidFill>
                  <a:schemeClr val="tx1">
                    <a:lumMod val="65000"/>
                    <a:lumOff val="35000"/>
                  </a:schemeClr>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Aft>
                <a:spcPts val="1200"/>
              </a:spcAft>
              <a:buNone/>
            </a:pPr>
            <a:r>
              <a:rPr lang="en-US" sz="1867" b="1" spc="-27" dirty="0">
                <a:solidFill>
                  <a:srgbClr val="EF6E0B"/>
                </a:solidFill>
                <a:latin typeface="PNC Brand" panose="02000503040000020003" pitchFamily="2" charset="0"/>
              </a:rPr>
              <a:t>ONLINE &amp; MOBILE BANKING </a:t>
            </a:r>
            <a:br>
              <a:rPr lang="en-US" b="1"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Do your banking how and when you want to.</a:t>
            </a:r>
            <a:r>
              <a:rPr lang="en-US" spc="-27" baseline="30000" dirty="0">
                <a:solidFill>
                  <a:srgbClr val="5B666F"/>
                </a:solidFill>
                <a:latin typeface="PNC Brand" panose="02000503040000020003" pitchFamily="2" charset="0"/>
              </a:rPr>
              <a:t>2</a:t>
            </a:r>
            <a:r>
              <a:rPr lang="en-US" spc="-27" dirty="0">
                <a:solidFill>
                  <a:srgbClr val="5B666F"/>
                </a:solidFill>
                <a:latin typeface="PNC Brand" panose="02000503040000020003" pitchFamily="2" charset="0"/>
              </a:rPr>
              <a:t> </a:t>
            </a:r>
          </a:p>
          <a:p>
            <a:pPr marL="0" indent="0" defTabSz="914377">
              <a:spcAft>
                <a:spcPts val="1200"/>
              </a:spcAft>
              <a:buNone/>
            </a:pPr>
            <a:r>
              <a:rPr lang="en-US" sz="1867" b="1" spc="-27" dirty="0">
                <a:solidFill>
                  <a:srgbClr val="EF6E0B"/>
                </a:solidFill>
                <a:latin typeface="PNC Brand" panose="02000503040000020003" pitchFamily="2" charset="0"/>
              </a:rPr>
              <a:t>ZELL</a:t>
            </a:r>
            <a:r>
              <a:rPr lang="en-US" sz="1867" b="1" spc="27" dirty="0">
                <a:solidFill>
                  <a:srgbClr val="EF6E0B"/>
                </a:solidFill>
                <a:latin typeface="PNC Brand" panose="02000503040000020003" pitchFamily="2" charset="0"/>
              </a:rPr>
              <a:t>E</a:t>
            </a:r>
            <a:r>
              <a:rPr lang="en-US" sz="1867" b="1" spc="27" baseline="30000" dirty="0">
                <a:solidFill>
                  <a:srgbClr val="EF6E0B"/>
                </a:solidFill>
                <a:latin typeface="PNC Brand" panose="02000503040000020003" pitchFamily="2" charset="0"/>
              </a:rPr>
              <a:t>®</a:t>
            </a:r>
            <a:br>
              <a:rPr lang="en-US" b="1"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With </a:t>
            </a:r>
            <a:r>
              <a:rPr lang="en-US" spc="-27" dirty="0" err="1">
                <a:solidFill>
                  <a:srgbClr val="5B666F"/>
                </a:solidFill>
                <a:latin typeface="PNC Brand" panose="02000503040000020003" pitchFamily="2" charset="0"/>
              </a:rPr>
              <a:t>Zelle</a:t>
            </a:r>
            <a:r>
              <a:rPr lang="en-US" spc="-27" baseline="30000" dirty="0">
                <a:solidFill>
                  <a:srgbClr val="5B666F"/>
                </a:solidFill>
                <a:latin typeface="PNC Brand" panose="02000503040000020003" pitchFamily="2" charset="0"/>
              </a:rPr>
              <a:t>®</a:t>
            </a:r>
            <a:r>
              <a:rPr lang="en-US" spc="-27" dirty="0">
                <a:solidFill>
                  <a:srgbClr val="5B666F"/>
                </a:solidFill>
                <a:latin typeface="PNC Brand" panose="02000503040000020003" pitchFamily="2" charset="0"/>
              </a:rPr>
              <a:t> and PNC, sending money is easy. With just an email address or a U.S. mobile phone number, you can send money to people you know and trust, regardless of where they bank in the U.S.</a:t>
            </a:r>
            <a:r>
              <a:rPr lang="en-US" spc="-27" baseline="30000" dirty="0">
                <a:solidFill>
                  <a:srgbClr val="5B666F"/>
                </a:solidFill>
                <a:latin typeface="PNC Brand" panose="02000503040000020003" pitchFamily="2" charset="0"/>
              </a:rPr>
              <a:t>7</a:t>
            </a:r>
          </a:p>
          <a:p>
            <a:pPr marL="0" indent="0" defTabSz="914377">
              <a:spcAft>
                <a:spcPts val="1200"/>
              </a:spcAft>
              <a:buNone/>
            </a:pPr>
            <a:r>
              <a:rPr lang="en-US" sz="1867" b="1" spc="-27" dirty="0">
                <a:solidFill>
                  <a:srgbClr val="EF6E0B"/>
                </a:solidFill>
                <a:latin typeface="PNC Brand" panose="02000503040000020003" pitchFamily="2" charset="0"/>
              </a:rPr>
              <a:t>MOBILE DEPOSIT </a:t>
            </a:r>
            <a:br>
              <a:rPr lang="en-US" b="1"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Use your smartphone camera to deposit checks </a:t>
            </a:r>
            <a:br>
              <a:rPr lang="en-US"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into your PNC account.</a:t>
            </a:r>
            <a:r>
              <a:rPr lang="en-US" spc="-27" baseline="30000" dirty="0">
                <a:solidFill>
                  <a:srgbClr val="5B666F"/>
                </a:solidFill>
                <a:latin typeface="PNC Brand" panose="02000503040000020003" pitchFamily="2" charset="0"/>
              </a:rPr>
              <a:t>2</a:t>
            </a:r>
          </a:p>
          <a:p>
            <a:pPr marL="0" indent="0" defTabSz="914377">
              <a:spcAft>
                <a:spcPts val="1200"/>
              </a:spcAft>
              <a:buNone/>
            </a:pPr>
            <a:r>
              <a:rPr lang="en-US" sz="1867" b="1" spc="-27" dirty="0">
                <a:solidFill>
                  <a:srgbClr val="EF6E0B"/>
                </a:solidFill>
                <a:latin typeface="PNC Brand" panose="02000503040000020003" pitchFamily="2" charset="0"/>
              </a:rPr>
              <a:t>PNC MOBILE BANKING APP </a:t>
            </a:r>
            <a:br>
              <a:rPr lang="en-US" b="1"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Easy-to-use digital tools help you budget, track and manage your money.</a:t>
            </a:r>
            <a:r>
              <a:rPr lang="en-US" spc="-27" baseline="30000" dirty="0">
                <a:solidFill>
                  <a:srgbClr val="5B666F"/>
                </a:solidFill>
                <a:latin typeface="PNC Brand" panose="02000503040000020003" pitchFamily="2" charset="0"/>
              </a:rPr>
              <a:t>2</a:t>
            </a:r>
          </a:p>
          <a:p>
            <a:pPr marL="0" indent="0" defTabSz="914377">
              <a:spcAft>
                <a:spcPts val="1200"/>
              </a:spcAft>
              <a:buNone/>
            </a:pPr>
            <a:r>
              <a:rPr lang="en-US" sz="1867" b="1" spc="-27" dirty="0">
                <a:solidFill>
                  <a:srgbClr val="EF6E0B"/>
                </a:solidFill>
                <a:latin typeface="PNC Brand" panose="02000503040000020003" pitchFamily="2" charset="0"/>
              </a:rPr>
              <a:t>EMAIL AND TEXT ALERTS </a:t>
            </a:r>
            <a:br>
              <a:rPr lang="en-US" b="1" spc="-27" dirty="0">
                <a:solidFill>
                  <a:srgbClr val="5B666F"/>
                </a:solidFill>
                <a:latin typeface="PNC Brand" panose="02000503040000020003" pitchFamily="2" charset="0"/>
              </a:rPr>
            </a:br>
            <a:r>
              <a:rPr lang="en-US" spc="-27" dirty="0">
                <a:solidFill>
                  <a:srgbClr val="5B666F"/>
                </a:solidFill>
                <a:latin typeface="PNC Brand" panose="02000503040000020003" pitchFamily="2" charset="0"/>
              </a:rPr>
              <a:t>Notices include an option to alert family or friends when balances are low.</a:t>
            </a:r>
            <a:r>
              <a:rPr lang="en-US" spc="-27" baseline="30000" dirty="0">
                <a:solidFill>
                  <a:srgbClr val="5B666F"/>
                </a:solidFill>
                <a:latin typeface="PNC Brand" panose="02000503040000020003" pitchFamily="2" charset="0"/>
              </a:rPr>
              <a:t>8</a:t>
            </a:r>
          </a:p>
        </p:txBody>
      </p:sp>
      <p:sp>
        <p:nvSpPr>
          <p:cNvPr id="20" name="TextBox 19">
            <a:extLst>
              <a:ext uri="{FF2B5EF4-FFF2-40B4-BE49-F238E27FC236}">
                <a16:creationId xmlns:a16="http://schemas.microsoft.com/office/drawing/2014/main" id="{FB682C04-99B0-2840-B08F-7D993C30EFE2}"/>
              </a:ext>
            </a:extLst>
          </p:cNvPr>
          <p:cNvSpPr txBox="1"/>
          <p:nvPr/>
        </p:nvSpPr>
        <p:spPr>
          <a:xfrm>
            <a:off x="7569200" y="5801360"/>
            <a:ext cx="0" cy="0"/>
          </a:xfrm>
          <a:prstGeom prst="rect">
            <a:avLst/>
          </a:prstGeom>
        </p:spPr>
        <p:txBody>
          <a:bodyPr vert="horz" wrap="none" lIns="0" tIns="0" rIns="0" bIns="0" rtlCol="0">
            <a:noAutofit/>
          </a:bodyPr>
          <a:lstStyle/>
          <a:p>
            <a:pPr defTabSz="914377">
              <a:spcAft>
                <a:spcPts val="1600"/>
              </a:spcAft>
            </a:pPr>
            <a:endParaRPr lang="en-US" sz="1600" b="1" dirty="0">
              <a:solidFill>
                <a:srgbClr val="F58025"/>
              </a:solidFill>
              <a:latin typeface="Calibri" panose="020F0502020204030204"/>
            </a:endParaRPr>
          </a:p>
        </p:txBody>
      </p:sp>
      <p:sp>
        <p:nvSpPr>
          <p:cNvPr id="17" name="Slide Number Placeholder 1">
            <a:extLst>
              <a:ext uri="{FF2B5EF4-FFF2-40B4-BE49-F238E27FC236}">
                <a16:creationId xmlns:a16="http://schemas.microsoft.com/office/drawing/2014/main" id="{D6E6DD33-B5FE-D54A-B708-328DEBB1369A}"/>
              </a:ext>
            </a:extLst>
          </p:cNvPr>
          <p:cNvSpPr>
            <a:spLocks noGrp="1"/>
          </p:cNvSpPr>
          <p:nvPr>
            <p:ph type="sldNum" sz="quarter" idx="4"/>
          </p:nvPr>
        </p:nvSpPr>
        <p:spPr>
          <a:xfrm>
            <a:off x="702468" y="6331084"/>
            <a:ext cx="609600" cy="365125"/>
          </a:xfrm>
        </p:spPr>
        <p:txBody>
          <a:bodyPr/>
          <a:lstStyle/>
          <a:p>
            <a:pPr defTabSz="914377"/>
            <a:fld id="{F6049A74-CBDB-7A4B-9BE2-9CC66B6D5C4F}" type="slidenum">
              <a:rPr lang="en-US">
                <a:solidFill>
                  <a:prstClr val="white">
                    <a:lumMod val="50000"/>
                  </a:prstClr>
                </a:solidFill>
              </a:rPr>
              <a:pPr defTabSz="914377"/>
              <a:t>5</a:t>
            </a:fld>
            <a:endParaRPr lang="en-US" dirty="0">
              <a:solidFill>
                <a:prstClr val="white">
                  <a:lumMod val="50000"/>
                </a:prstClr>
              </a:solidFill>
            </a:endParaRPr>
          </a:p>
        </p:txBody>
      </p:sp>
      <p:pic>
        <p:nvPicPr>
          <p:cNvPr id="29" name="Picture 28" descr="A picture containing orange&#10;&#10;Description automatically generated">
            <a:extLst>
              <a:ext uri="{FF2B5EF4-FFF2-40B4-BE49-F238E27FC236}">
                <a16:creationId xmlns:a16="http://schemas.microsoft.com/office/drawing/2014/main" id="{02DCF2D4-201E-804B-842F-24207F8AC5D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4119405" y="4101967"/>
            <a:ext cx="738496" cy="2706693"/>
          </a:xfrm>
          <a:prstGeom prst="rect">
            <a:avLst/>
          </a:prstGeom>
        </p:spPr>
      </p:pic>
      <p:sp>
        <p:nvSpPr>
          <p:cNvPr id="30" name="Title 3">
            <a:extLst>
              <a:ext uri="{FF2B5EF4-FFF2-40B4-BE49-F238E27FC236}">
                <a16:creationId xmlns:a16="http://schemas.microsoft.com/office/drawing/2014/main" id="{A7B8D8F9-F728-9F49-819C-8A5C75E456FB}"/>
              </a:ext>
            </a:extLst>
          </p:cNvPr>
          <p:cNvSpPr txBox="1">
            <a:spLocks/>
          </p:cNvSpPr>
          <p:nvPr/>
        </p:nvSpPr>
        <p:spPr>
          <a:xfrm>
            <a:off x="3235891" y="5202367"/>
            <a:ext cx="2774924" cy="635360"/>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defTabSz="914377"/>
            <a:r>
              <a:rPr lang="en-US" sz="3200" dirty="0">
                <a:solidFill>
                  <a:prstClr val="white"/>
                </a:solidFill>
                <a:latin typeface="PNC Brand Medium" panose="02000503040000020003" pitchFamily="2" charset="0"/>
              </a:rPr>
              <a:t>YOU CHOOSE. </a:t>
            </a:r>
          </a:p>
        </p:txBody>
      </p:sp>
      <p:cxnSp>
        <p:nvCxnSpPr>
          <p:cNvPr id="19" name="Straight Connector 18">
            <a:extLst>
              <a:ext uri="{FF2B5EF4-FFF2-40B4-BE49-F238E27FC236}">
                <a16:creationId xmlns:a16="http://schemas.microsoft.com/office/drawing/2014/main" id="{8A86FFBB-901E-2946-B3F1-D5AB1D2573C3}"/>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0067F675-B098-7C4A-817B-BE69BF8B82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55760" y="1344084"/>
            <a:ext cx="558401" cy="558401"/>
          </a:xfrm>
          <a:prstGeom prst="rect">
            <a:avLst/>
          </a:prstGeom>
        </p:spPr>
      </p:pic>
      <p:pic>
        <p:nvPicPr>
          <p:cNvPr id="31" name="Picture 30">
            <a:extLst>
              <a:ext uri="{FF2B5EF4-FFF2-40B4-BE49-F238E27FC236}">
                <a16:creationId xmlns:a16="http://schemas.microsoft.com/office/drawing/2014/main" id="{FE6DBC13-A708-F245-8794-6CA3054DCD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0660" y="4870800"/>
            <a:ext cx="488601" cy="488601"/>
          </a:xfrm>
          <a:prstGeom prst="rect">
            <a:avLst/>
          </a:prstGeom>
        </p:spPr>
      </p:pic>
      <p:pic>
        <p:nvPicPr>
          <p:cNvPr id="32" name="Picture 31">
            <a:extLst>
              <a:ext uri="{FF2B5EF4-FFF2-40B4-BE49-F238E27FC236}">
                <a16:creationId xmlns:a16="http://schemas.microsoft.com/office/drawing/2014/main" id="{670A2C84-218F-C548-A663-C64246BB94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55760" y="747060"/>
            <a:ext cx="558401" cy="558401"/>
          </a:xfrm>
          <a:prstGeom prst="rect">
            <a:avLst/>
          </a:prstGeom>
        </p:spPr>
      </p:pic>
      <p:pic>
        <p:nvPicPr>
          <p:cNvPr id="33" name="Picture 32">
            <a:extLst>
              <a:ext uri="{FF2B5EF4-FFF2-40B4-BE49-F238E27FC236}">
                <a16:creationId xmlns:a16="http://schemas.microsoft.com/office/drawing/2014/main" id="{60033183-0633-244A-A6AA-BAB02371AD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55760" y="2835168"/>
            <a:ext cx="558401" cy="558401"/>
          </a:xfrm>
          <a:prstGeom prst="rect">
            <a:avLst/>
          </a:prstGeom>
        </p:spPr>
      </p:pic>
      <p:pic>
        <p:nvPicPr>
          <p:cNvPr id="35" name="Picture 34">
            <a:extLst>
              <a:ext uri="{FF2B5EF4-FFF2-40B4-BE49-F238E27FC236}">
                <a16:creationId xmlns:a16="http://schemas.microsoft.com/office/drawing/2014/main" id="{389E9EDE-74C2-8B41-954B-3D6AA8C9024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24674" y="3800682"/>
            <a:ext cx="394921" cy="422561"/>
          </a:xfrm>
          <a:prstGeom prst="rect">
            <a:avLst/>
          </a:prstGeom>
        </p:spPr>
      </p:pic>
      <p:pic>
        <p:nvPicPr>
          <p:cNvPr id="34" name="Picture 33">
            <a:extLst>
              <a:ext uri="{FF2B5EF4-FFF2-40B4-BE49-F238E27FC236}">
                <a16:creationId xmlns:a16="http://schemas.microsoft.com/office/drawing/2014/main" id="{47C7A202-256A-4913-BE40-E13B0DB2483E}"/>
              </a:ext>
            </a:extLst>
          </p:cNvPr>
          <p:cNvPicPr>
            <a:picLocks noChangeAspect="1"/>
          </p:cNvPicPr>
          <p:nvPr/>
        </p:nvPicPr>
        <p:blipFill>
          <a:blip r:embed="rId12"/>
          <a:stretch>
            <a:fillRect/>
          </a:stretch>
        </p:blipFill>
        <p:spPr>
          <a:xfrm>
            <a:off x="7061201" y="6203614"/>
            <a:ext cx="1935047" cy="526770"/>
          </a:xfrm>
          <a:prstGeom prst="rect">
            <a:avLst/>
          </a:prstGeom>
        </p:spPr>
      </p:pic>
      <p:pic>
        <p:nvPicPr>
          <p:cNvPr id="6" name="Audio 5">
            <a:hlinkClick r:id="" action="ppaction://media"/>
            <a:extLst>
              <a:ext uri="{FF2B5EF4-FFF2-40B4-BE49-F238E27FC236}">
                <a16:creationId xmlns:a16="http://schemas.microsoft.com/office/drawing/2014/main" id="{802D67FB-1932-4331-AB31-27765C97AD8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7969768"/>
      </p:ext>
    </p:extLst>
  </p:cSld>
  <p:clrMapOvr>
    <a:masterClrMapping/>
  </p:clrMapOvr>
  <mc:AlternateContent xmlns:mc="http://schemas.openxmlformats.org/markup-compatibility/2006" xmlns:p14="http://schemas.microsoft.com/office/powerpoint/2010/main">
    <mc:Choice Requires="p14">
      <p:transition spd="slow" p14:dur="2000" advTm="22352"/>
    </mc:Choice>
    <mc:Fallback xmlns="">
      <p:transition spd="slow" advTm="2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08F4A9-1B12-2044-AE50-BC17B0FD608B}"/>
              </a:ext>
            </a:extLst>
          </p:cNvPr>
          <p:cNvSpPr>
            <a:spLocks noGrp="1"/>
          </p:cNvSpPr>
          <p:nvPr>
            <p:ph type="sldNum" sz="quarter" idx="4"/>
          </p:nvPr>
        </p:nvSpPr>
        <p:spPr/>
        <p:txBody>
          <a:bodyPr/>
          <a:lstStyle/>
          <a:p>
            <a:pPr defTabSz="914377"/>
            <a:fld id="{F6049A74-CBDB-7A4B-9BE2-9CC66B6D5C4F}" type="slidenum">
              <a:rPr lang="en-US">
                <a:solidFill>
                  <a:prstClr val="white">
                    <a:lumMod val="50000"/>
                  </a:prstClr>
                </a:solidFill>
              </a:rPr>
              <a:pPr defTabSz="914377"/>
              <a:t>6</a:t>
            </a:fld>
            <a:endParaRPr lang="en-US" dirty="0">
              <a:solidFill>
                <a:prstClr val="white">
                  <a:lumMod val="50000"/>
                </a:prstClr>
              </a:solidFill>
            </a:endParaRPr>
          </a:p>
        </p:txBody>
      </p:sp>
      <p:sp>
        <p:nvSpPr>
          <p:cNvPr id="11" name="TextBox 10">
            <a:extLst>
              <a:ext uri="{FF2B5EF4-FFF2-40B4-BE49-F238E27FC236}">
                <a16:creationId xmlns:a16="http://schemas.microsoft.com/office/drawing/2014/main" id="{479CEEB3-BB8F-E344-8EA9-858C59BA552E}"/>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sp>
        <p:nvSpPr>
          <p:cNvPr id="17" name="Rectangle 16">
            <a:extLst>
              <a:ext uri="{FF2B5EF4-FFF2-40B4-BE49-F238E27FC236}">
                <a16:creationId xmlns:a16="http://schemas.microsoft.com/office/drawing/2014/main" id="{B8EE3B98-A0E8-1B4E-A227-DBACD147FAF0}"/>
              </a:ext>
            </a:extLst>
          </p:cNvPr>
          <p:cNvSpPr/>
          <p:nvPr/>
        </p:nvSpPr>
        <p:spPr>
          <a:xfrm>
            <a:off x="5820393" y="652062"/>
            <a:ext cx="5762007" cy="5173069"/>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FA4C4989-6E64-4C4C-B2F5-E490B1129778}"/>
              </a:ext>
            </a:extLst>
          </p:cNvPr>
          <p:cNvSpPr/>
          <p:nvPr/>
        </p:nvSpPr>
        <p:spPr>
          <a:xfrm>
            <a:off x="496551" y="381000"/>
            <a:ext cx="2491765" cy="5435600"/>
          </a:xfrm>
          <a:prstGeom prst="rect">
            <a:avLst/>
          </a:prstGeom>
          <a:solidFill>
            <a:srgbClr val="1A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19" name="Picture 18" descr="A picture containing person, person, dark&#10;&#10;Description automatically generated">
            <a:extLst>
              <a:ext uri="{FF2B5EF4-FFF2-40B4-BE49-F238E27FC236}">
                <a16:creationId xmlns:a16="http://schemas.microsoft.com/office/drawing/2014/main" id="{85789A65-0A79-C04C-83C7-02F3364B4F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29" y="677909"/>
            <a:ext cx="3648555" cy="5164537"/>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9128E09B-79AC-154C-A926-8DFEA83007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46400" y="380999"/>
            <a:ext cx="2895600" cy="5448524"/>
          </a:xfrm>
          <a:prstGeom prst="rect">
            <a:avLst/>
          </a:prstGeom>
        </p:spPr>
      </p:pic>
      <p:sp>
        <p:nvSpPr>
          <p:cNvPr id="22" name="Rectangle 21">
            <a:extLst>
              <a:ext uri="{FF2B5EF4-FFF2-40B4-BE49-F238E27FC236}">
                <a16:creationId xmlns:a16="http://schemas.microsoft.com/office/drawing/2014/main" id="{BA4C22E3-0B18-0442-984E-7DA710A6D552}"/>
              </a:ext>
            </a:extLst>
          </p:cNvPr>
          <p:cNvSpPr/>
          <p:nvPr/>
        </p:nvSpPr>
        <p:spPr>
          <a:xfrm>
            <a:off x="418512" y="4953000"/>
            <a:ext cx="2527889" cy="88944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23" name="Picture 22" descr="A picture containing orange&#10;&#10;Description automatically generated">
            <a:extLst>
              <a:ext uri="{FF2B5EF4-FFF2-40B4-BE49-F238E27FC236}">
                <a16:creationId xmlns:a16="http://schemas.microsoft.com/office/drawing/2014/main" id="{F4EFA8FD-A8F6-894D-BEB9-F14E56FA44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1331269" y="4209431"/>
            <a:ext cx="738496" cy="2491765"/>
          </a:xfrm>
          <a:prstGeom prst="rect">
            <a:avLst/>
          </a:prstGeom>
        </p:spPr>
      </p:pic>
      <p:sp>
        <p:nvSpPr>
          <p:cNvPr id="24" name="Title 3">
            <a:extLst>
              <a:ext uri="{FF2B5EF4-FFF2-40B4-BE49-F238E27FC236}">
                <a16:creationId xmlns:a16="http://schemas.microsoft.com/office/drawing/2014/main" id="{14F93C7A-11E2-0345-A72F-7B0DBE689977}"/>
              </a:ext>
            </a:extLst>
          </p:cNvPr>
          <p:cNvSpPr txBox="1">
            <a:spLocks/>
          </p:cNvSpPr>
          <p:nvPr/>
        </p:nvSpPr>
        <p:spPr>
          <a:xfrm>
            <a:off x="3030232" y="936716"/>
            <a:ext cx="2895600" cy="1907672"/>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defTabSz="914377">
              <a:lnSpc>
                <a:spcPts val="3093"/>
              </a:lnSpc>
            </a:pPr>
            <a:r>
              <a:rPr lang="en-US" sz="3333" dirty="0">
                <a:solidFill>
                  <a:prstClr val="white"/>
                </a:solidFill>
                <a:latin typeface="PNC Brand Medium" panose="02000503040000020003" pitchFamily="2" charset="0"/>
              </a:rPr>
              <a:t>BANKING FOR</a:t>
            </a:r>
          </a:p>
          <a:p>
            <a:pPr defTabSz="914377">
              <a:lnSpc>
                <a:spcPts val="3093"/>
              </a:lnSpc>
            </a:pPr>
            <a:r>
              <a:rPr lang="en-US" sz="2800" dirty="0">
                <a:solidFill>
                  <a:prstClr val="white"/>
                </a:solidFill>
                <a:latin typeface="PNC Brand Medium" panose="02000503040000020003" pitchFamily="2" charset="0"/>
              </a:rPr>
              <a:t>INTERNATIONAL</a:t>
            </a:r>
          </a:p>
          <a:p>
            <a:pPr defTabSz="914377">
              <a:lnSpc>
                <a:spcPts val="4560"/>
              </a:lnSpc>
            </a:pPr>
            <a:r>
              <a:rPr lang="en-US" sz="4400" dirty="0">
                <a:solidFill>
                  <a:srgbClr val="EF6E0B"/>
                </a:solidFill>
                <a:latin typeface="PNC Brand Medium" panose="02000503040000020003" pitchFamily="2" charset="0"/>
              </a:rPr>
              <a:t>STUDENTS</a:t>
            </a:r>
          </a:p>
        </p:txBody>
      </p:sp>
      <p:sp>
        <p:nvSpPr>
          <p:cNvPr id="25" name="Content Placeholder 1">
            <a:extLst>
              <a:ext uri="{FF2B5EF4-FFF2-40B4-BE49-F238E27FC236}">
                <a16:creationId xmlns:a16="http://schemas.microsoft.com/office/drawing/2014/main" id="{C1C282D2-461E-3A43-B0A5-6897E36D45B1}"/>
              </a:ext>
            </a:extLst>
          </p:cNvPr>
          <p:cNvSpPr txBox="1">
            <a:spLocks/>
          </p:cNvSpPr>
          <p:nvPr/>
        </p:nvSpPr>
        <p:spPr>
          <a:xfrm>
            <a:off x="6197600" y="1032869"/>
            <a:ext cx="5181600" cy="5118987"/>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chemeClr val="tx1">
                    <a:lumMod val="65000"/>
                    <a:lumOff val="35000"/>
                  </a:schemeClr>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400" kern="1200">
                <a:solidFill>
                  <a:schemeClr val="tx1">
                    <a:lumMod val="65000"/>
                    <a:lumOff val="35000"/>
                  </a:schemeClr>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Aft>
                <a:spcPts val="1600"/>
              </a:spcAft>
              <a:buNone/>
            </a:pPr>
            <a:r>
              <a:rPr lang="en-US" sz="1867" dirty="0">
                <a:solidFill>
                  <a:prstClr val="white"/>
                </a:solidFill>
                <a:latin typeface="PNC Brand" panose="02000503040000020003" pitchFamily="2" charset="0"/>
              </a:rPr>
              <a:t>Being far from home has its challenges. Finding the products, services and assistance for meeting your banking needs won’t be one of them. </a:t>
            </a:r>
          </a:p>
          <a:p>
            <a:pPr marL="228594" indent="-228594" defTabSz="914377">
              <a:spcAft>
                <a:spcPts val="1200"/>
              </a:spcAft>
              <a:buFont typeface="Arial" panose="020B0604020202020204" pitchFamily="34" charset="0"/>
              <a:buChar char="•"/>
            </a:pPr>
            <a:r>
              <a:rPr lang="en-US" b="1" dirty="0">
                <a:solidFill>
                  <a:prstClr val="white"/>
                </a:solidFill>
                <a:latin typeface="PNC Brand" panose="02000503040000020003" pitchFamily="2" charset="0"/>
              </a:rPr>
              <a:t>COST-EFFECTIVE WIRE TRANSFERS</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Receive one incoming wire transfer per statement </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period into your Virtual Wallet Student Spend account </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at no charge.</a:t>
            </a:r>
          </a:p>
          <a:p>
            <a:pPr marL="228594" indent="-228594" defTabSz="914377">
              <a:spcAft>
                <a:spcPts val="1200"/>
              </a:spcAft>
              <a:buFont typeface="Arial" panose="020B0604020202020204" pitchFamily="34" charset="0"/>
              <a:buChar char="•"/>
            </a:pPr>
            <a:r>
              <a:rPr lang="en-US" b="1" dirty="0">
                <a:solidFill>
                  <a:prstClr val="white"/>
                </a:solidFill>
                <a:latin typeface="PNC Brand" panose="02000503040000020003" pitchFamily="2" charset="0"/>
              </a:rPr>
              <a:t>SPEAKING YOUR LANGUAGE</a:t>
            </a:r>
            <a:br>
              <a:rPr lang="en-US" dirty="0">
                <a:solidFill>
                  <a:prstClr val="white"/>
                </a:solidFill>
                <a:latin typeface="PNC Brand" panose="02000503040000020003" pitchFamily="2" charset="0"/>
              </a:rPr>
            </a:br>
            <a:r>
              <a:rPr lang="en-US" dirty="0">
                <a:solidFill>
                  <a:prstClr val="white"/>
                </a:solidFill>
                <a:latin typeface="PNC Brand" panose="02000503040000020003" pitchFamily="2" charset="0"/>
              </a:rPr>
              <a:t>Our services to non-English-speaking customers include ATMs with an array of language options and customer service interpretation in more than 240 languages.</a:t>
            </a:r>
          </a:p>
        </p:txBody>
      </p:sp>
      <p:sp>
        <p:nvSpPr>
          <p:cNvPr id="26" name="TextBox 25">
            <a:extLst>
              <a:ext uri="{FF2B5EF4-FFF2-40B4-BE49-F238E27FC236}">
                <a16:creationId xmlns:a16="http://schemas.microsoft.com/office/drawing/2014/main" id="{EA896B78-60C7-EF4F-8817-563375A5562A}"/>
              </a:ext>
            </a:extLst>
          </p:cNvPr>
          <p:cNvSpPr txBox="1"/>
          <p:nvPr/>
        </p:nvSpPr>
        <p:spPr>
          <a:xfrm>
            <a:off x="3251200" y="3225800"/>
            <a:ext cx="2235200" cy="2032000"/>
          </a:xfrm>
          <a:prstGeom prst="rect">
            <a:avLst/>
          </a:prstGeom>
        </p:spPr>
        <p:txBody>
          <a:bodyPr vert="horz" wrap="square" lIns="0" tIns="0" rIns="0" bIns="0" rtlCol="0">
            <a:noAutofit/>
          </a:bodyPr>
          <a:lstStyle/>
          <a:p>
            <a:pPr defTabSz="914377">
              <a:spcAft>
                <a:spcPts val="1600"/>
              </a:spcAft>
            </a:pPr>
            <a:endParaRPr lang="en-US" sz="1600" b="1" dirty="0">
              <a:solidFill>
                <a:srgbClr val="F58025"/>
              </a:solidFill>
              <a:latin typeface="Calibri" panose="020F0502020204030204"/>
            </a:endParaRPr>
          </a:p>
        </p:txBody>
      </p:sp>
      <p:sp>
        <p:nvSpPr>
          <p:cNvPr id="27" name="TextBox 26">
            <a:extLst>
              <a:ext uri="{FF2B5EF4-FFF2-40B4-BE49-F238E27FC236}">
                <a16:creationId xmlns:a16="http://schemas.microsoft.com/office/drawing/2014/main" id="{F1553276-E3E3-584A-9427-1CE20D78F619}"/>
              </a:ext>
            </a:extLst>
          </p:cNvPr>
          <p:cNvSpPr txBox="1"/>
          <p:nvPr/>
        </p:nvSpPr>
        <p:spPr>
          <a:xfrm>
            <a:off x="3059426" y="2373163"/>
            <a:ext cx="2576749" cy="1219200"/>
          </a:xfrm>
          <a:prstGeom prst="rect">
            <a:avLst/>
          </a:prstGeom>
        </p:spPr>
        <p:txBody>
          <a:bodyPr vert="horz" wrap="square" lIns="0" tIns="0" rIns="0" bIns="0" rtlCol="0">
            <a:noAutofit/>
          </a:bodyPr>
          <a:lstStyle/>
          <a:p>
            <a:pPr defTabSz="914377">
              <a:spcAft>
                <a:spcPts val="1600"/>
              </a:spcAft>
            </a:pPr>
            <a:r>
              <a:rPr lang="en-US" sz="1867" dirty="0">
                <a:solidFill>
                  <a:prstClr val="white"/>
                </a:solidFill>
                <a:latin typeface="PNC Brand Medium" panose="02000503040000020003" pitchFamily="2" charset="0"/>
              </a:rPr>
              <a:t>MAKING IT EASIER </a:t>
            </a:r>
            <a:br>
              <a:rPr lang="en-US" sz="1867" dirty="0">
                <a:solidFill>
                  <a:prstClr val="white"/>
                </a:solidFill>
                <a:latin typeface="PNC Brand Medium" panose="02000503040000020003" pitchFamily="2" charset="0"/>
              </a:rPr>
            </a:br>
            <a:r>
              <a:rPr lang="en-US" sz="1867" dirty="0">
                <a:solidFill>
                  <a:prstClr val="white"/>
                </a:solidFill>
                <a:latin typeface="PNC Brand Medium" panose="02000503040000020003" pitchFamily="2" charset="0"/>
              </a:rPr>
              <a:t>TO MAKE YOUR WAY IN </a:t>
            </a:r>
            <a:br>
              <a:rPr lang="en-US" sz="1867" dirty="0">
                <a:solidFill>
                  <a:prstClr val="white"/>
                </a:solidFill>
                <a:latin typeface="PNC Brand Medium" panose="02000503040000020003" pitchFamily="2" charset="0"/>
              </a:rPr>
            </a:br>
            <a:r>
              <a:rPr lang="en-US" sz="1867" dirty="0">
                <a:solidFill>
                  <a:prstClr val="white"/>
                </a:solidFill>
                <a:latin typeface="PNC Brand Medium" panose="02000503040000020003" pitchFamily="2" charset="0"/>
              </a:rPr>
              <a:t>A NEW CULTURE. </a:t>
            </a:r>
          </a:p>
          <a:p>
            <a:pPr defTabSz="914377">
              <a:spcAft>
                <a:spcPts val="1600"/>
              </a:spcAft>
            </a:pPr>
            <a:endParaRPr lang="en-US" sz="1600" b="1" dirty="0">
              <a:solidFill>
                <a:srgbClr val="F58025"/>
              </a:solidFill>
              <a:latin typeface="Calibri" panose="020F0502020204030204"/>
            </a:endParaRPr>
          </a:p>
        </p:txBody>
      </p:sp>
      <p:sp>
        <p:nvSpPr>
          <p:cNvPr id="28" name="TextBox 27">
            <a:extLst>
              <a:ext uri="{FF2B5EF4-FFF2-40B4-BE49-F238E27FC236}">
                <a16:creationId xmlns:a16="http://schemas.microsoft.com/office/drawing/2014/main" id="{81B38A16-B108-F84A-A75B-5C3D43A32F08}"/>
              </a:ext>
            </a:extLst>
          </p:cNvPr>
          <p:cNvSpPr txBox="1"/>
          <p:nvPr/>
        </p:nvSpPr>
        <p:spPr>
          <a:xfrm>
            <a:off x="3087982" y="4181918"/>
            <a:ext cx="2661301" cy="1416157"/>
          </a:xfrm>
          <a:prstGeom prst="rect">
            <a:avLst/>
          </a:prstGeom>
        </p:spPr>
        <p:txBody>
          <a:bodyPr vert="horz" wrap="square" lIns="0" tIns="0" rIns="0" bIns="0" rtlCol="0">
            <a:spAutoFit/>
          </a:bodyPr>
          <a:lstStyle/>
          <a:p>
            <a:pPr defTabSz="914377">
              <a:spcAft>
                <a:spcPts val="1600"/>
              </a:spcAft>
            </a:pPr>
            <a:r>
              <a:rPr lang="en-US" sz="1867" b="1" dirty="0">
                <a:solidFill>
                  <a:srgbClr val="EF6E0B"/>
                </a:solidFill>
                <a:latin typeface="PNC Brand" panose="02000503040000020003" pitchFamily="2" charset="0"/>
              </a:rPr>
              <a:t>VISIT</a:t>
            </a:r>
            <a:r>
              <a:rPr lang="en-US" sz="1467" dirty="0">
                <a:solidFill>
                  <a:prstClr val="white"/>
                </a:solidFill>
                <a:latin typeface="PNC Brand" panose="02000503040000020003" pitchFamily="2" charset="0"/>
              </a:rPr>
              <a:t> </a:t>
            </a:r>
            <a:r>
              <a:rPr lang="en-US" sz="1467" dirty="0">
                <a:solidFill>
                  <a:prstClr val="white"/>
                </a:solidFill>
                <a:latin typeface="PNC Brand Medium" panose="02000503040000020003" pitchFamily="2" charset="0"/>
              </a:rPr>
              <a:t>pnc.com/</a:t>
            </a:r>
            <a:r>
              <a:rPr lang="en-US" sz="1467" dirty="0" err="1">
                <a:solidFill>
                  <a:prstClr val="white"/>
                </a:solidFill>
                <a:latin typeface="PNC Brand Medium" panose="02000503040000020003" pitchFamily="2" charset="0"/>
              </a:rPr>
              <a:t>internationalstudents</a:t>
            </a:r>
            <a:r>
              <a:rPr lang="en-US" sz="1467" dirty="0">
                <a:solidFill>
                  <a:prstClr val="white"/>
                </a:solidFill>
                <a:latin typeface="PNC Brand Medium" panose="02000503040000020003" pitchFamily="2" charset="0"/>
              </a:rPr>
              <a:t> </a:t>
            </a:r>
            <a:r>
              <a:rPr lang="en-US" sz="1467" dirty="0">
                <a:solidFill>
                  <a:prstClr val="white"/>
                </a:solidFill>
                <a:latin typeface="PNC Brand" panose="02000503040000020003" pitchFamily="2" charset="0"/>
              </a:rPr>
              <a:t>to find the information you need to open a U.S. banking account, understand the essentials, learn about your finances and more. </a:t>
            </a:r>
            <a:endParaRPr lang="en-US" sz="1467" b="1" dirty="0">
              <a:solidFill>
                <a:srgbClr val="F58025"/>
              </a:solidFill>
              <a:latin typeface="Calibri" panose="020F0502020204030204"/>
            </a:endParaRPr>
          </a:p>
        </p:txBody>
      </p:sp>
      <p:pic>
        <p:nvPicPr>
          <p:cNvPr id="29" name="Picture 28">
            <a:extLst>
              <a:ext uri="{FF2B5EF4-FFF2-40B4-BE49-F238E27FC236}">
                <a16:creationId xmlns:a16="http://schemas.microsoft.com/office/drawing/2014/main" id="{E6A51746-AA6F-9F4F-8892-706CA0C625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61714" y="3692404"/>
            <a:ext cx="445893" cy="445893"/>
          </a:xfrm>
          <a:prstGeom prst="rect">
            <a:avLst/>
          </a:prstGeom>
        </p:spPr>
      </p:pic>
      <p:cxnSp>
        <p:nvCxnSpPr>
          <p:cNvPr id="21" name="Straight Connector 20">
            <a:extLst>
              <a:ext uri="{FF2B5EF4-FFF2-40B4-BE49-F238E27FC236}">
                <a16:creationId xmlns:a16="http://schemas.microsoft.com/office/drawing/2014/main" id="{CD25657F-D97B-4A8E-BF73-EDA3C46C80B6}"/>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1FA53379-EEDD-4723-B49E-A01F3DFB762F}"/>
              </a:ext>
            </a:extLst>
          </p:cNvPr>
          <p:cNvPicPr>
            <a:picLocks noChangeAspect="1"/>
          </p:cNvPicPr>
          <p:nvPr/>
        </p:nvPicPr>
        <p:blipFill>
          <a:blip r:embed="rId8"/>
          <a:stretch>
            <a:fillRect/>
          </a:stretch>
        </p:blipFill>
        <p:spPr>
          <a:xfrm>
            <a:off x="7061201" y="6203614"/>
            <a:ext cx="1935047" cy="526770"/>
          </a:xfrm>
          <a:prstGeom prst="rect">
            <a:avLst/>
          </a:prstGeom>
        </p:spPr>
      </p:pic>
      <p:pic>
        <p:nvPicPr>
          <p:cNvPr id="3" name="Audio 2">
            <a:hlinkClick r:id="" action="ppaction://media"/>
            <a:extLst>
              <a:ext uri="{FF2B5EF4-FFF2-40B4-BE49-F238E27FC236}">
                <a16:creationId xmlns:a16="http://schemas.microsoft.com/office/drawing/2014/main" id="{6311D51F-F6CB-42D3-9604-A445AD201D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8899992"/>
      </p:ext>
    </p:extLst>
  </p:cSld>
  <p:clrMapOvr>
    <a:masterClrMapping/>
  </p:clrMapOvr>
  <mc:AlternateContent xmlns:mc="http://schemas.openxmlformats.org/markup-compatibility/2006" xmlns:p14="http://schemas.microsoft.com/office/powerpoint/2010/main">
    <mc:Choice Requires="p14">
      <p:transition spd="slow" p14:dur="2000" advTm="37246"/>
    </mc:Choice>
    <mc:Fallback xmlns="">
      <p:transition spd="slow" advTm="3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B6ABEB-38D4-4899-8943-BB15D3F2CF09}"/>
              </a:ext>
            </a:extLst>
          </p:cNvPr>
          <p:cNvSpPr/>
          <p:nvPr/>
        </p:nvSpPr>
        <p:spPr>
          <a:xfrm>
            <a:off x="6579705" y="228600"/>
            <a:ext cx="4937382" cy="5605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812800" y="913086"/>
            <a:ext cx="5181600" cy="1084311"/>
          </a:xfrm>
        </p:spPr>
        <p:txBody>
          <a:bodyPr vert="horz" lIns="0" tIns="0" rIns="0" bIns="0" rtlCol="0" anchor="t">
            <a:normAutofit/>
          </a:bodyPr>
          <a:lstStyle/>
          <a:p>
            <a:pPr defTabSz="1219170">
              <a:lnSpc>
                <a:spcPts val="3947"/>
              </a:lnSpc>
            </a:pPr>
            <a:r>
              <a:rPr lang="en-US" sz="3733" b="1" dirty="0">
                <a:solidFill>
                  <a:srgbClr val="1A69AA"/>
                </a:solidFill>
                <a:ea typeface="+mj-ea"/>
                <a:cs typeface="+mj-cs"/>
              </a:rPr>
              <a:t>PNC</a:t>
            </a:r>
            <a:br>
              <a:rPr lang="en-US" sz="3733" dirty="0">
                <a:solidFill>
                  <a:srgbClr val="EF6E0B"/>
                </a:solidFill>
                <a:ea typeface="+mj-ea"/>
                <a:cs typeface="+mj-cs"/>
              </a:rPr>
            </a:br>
            <a:r>
              <a:rPr lang="en-US" sz="3733" dirty="0">
                <a:solidFill>
                  <a:srgbClr val="EF6E0B"/>
                </a:solidFill>
                <a:ea typeface="+mj-ea"/>
                <a:cs typeface="+mj-cs"/>
              </a:rPr>
              <a:t>MY FINANCE ACADEMY </a:t>
            </a:r>
          </a:p>
        </p:txBody>
      </p:sp>
      <p:sp>
        <p:nvSpPr>
          <p:cNvPr id="7" name="TextBox 6">
            <a:extLst>
              <a:ext uri="{FF2B5EF4-FFF2-40B4-BE49-F238E27FC236}">
                <a16:creationId xmlns:a16="http://schemas.microsoft.com/office/drawing/2014/main" id="{F765A6A6-8E0C-BA4D-BBF3-28745C0CFFF8}"/>
              </a:ext>
            </a:extLst>
          </p:cNvPr>
          <p:cNvSpPr txBox="1"/>
          <p:nvPr/>
        </p:nvSpPr>
        <p:spPr>
          <a:xfrm>
            <a:off x="6230471" y="1210235"/>
            <a:ext cx="0" cy="0"/>
          </a:xfrm>
          <a:prstGeom prst="rect">
            <a:avLst/>
          </a:prstGeom>
        </p:spPr>
        <p:txBody>
          <a:bodyPr vert="horz" wrap="none" lIns="0" tIns="0" rIns="0" bIns="0" rtlCol="0">
            <a:noAutofit/>
          </a:bodyPr>
          <a:lstStyle/>
          <a:p>
            <a:pPr defTabSz="914377">
              <a:spcAft>
                <a:spcPts val="1600"/>
              </a:spcAft>
            </a:pPr>
            <a:endParaRPr lang="en-US" sz="1600" b="1" dirty="0">
              <a:solidFill>
                <a:srgbClr val="F58025"/>
              </a:solidFill>
              <a:latin typeface="Calibri" panose="020F0502020204030204"/>
            </a:endParaRPr>
          </a:p>
        </p:txBody>
      </p:sp>
      <p:sp>
        <p:nvSpPr>
          <p:cNvPr id="12" name="Slide Number Placeholder 1">
            <a:extLst>
              <a:ext uri="{FF2B5EF4-FFF2-40B4-BE49-F238E27FC236}">
                <a16:creationId xmlns:a16="http://schemas.microsoft.com/office/drawing/2014/main" id="{C7B7D80A-5D98-BA48-9336-E2A946A73374}"/>
              </a:ext>
            </a:extLst>
          </p:cNvPr>
          <p:cNvSpPr>
            <a:spLocks noGrp="1"/>
          </p:cNvSpPr>
          <p:nvPr>
            <p:ph type="sldNum" sz="quarter" idx="4"/>
          </p:nvPr>
        </p:nvSpPr>
        <p:spPr>
          <a:xfrm>
            <a:off x="702468" y="6331084"/>
            <a:ext cx="609600" cy="365125"/>
          </a:xfrm>
        </p:spPr>
        <p:txBody>
          <a:bodyPr/>
          <a:lstStyle/>
          <a:p>
            <a:pPr defTabSz="914377"/>
            <a:fld id="{F6049A74-CBDB-7A4B-9BE2-9CC66B6D5C4F}" type="slidenum">
              <a:rPr lang="en-US">
                <a:solidFill>
                  <a:prstClr val="white">
                    <a:lumMod val="50000"/>
                  </a:prstClr>
                </a:solidFill>
              </a:rPr>
              <a:pPr defTabSz="914377"/>
              <a:t>7</a:t>
            </a:fld>
            <a:endParaRPr lang="en-US" dirty="0">
              <a:solidFill>
                <a:prstClr val="white">
                  <a:lumMod val="50000"/>
                </a:prstClr>
              </a:solidFill>
            </a:endParaRPr>
          </a:p>
        </p:txBody>
      </p:sp>
      <p:sp>
        <p:nvSpPr>
          <p:cNvPr id="16" name="TextBox 15">
            <a:extLst>
              <a:ext uri="{FF2B5EF4-FFF2-40B4-BE49-F238E27FC236}">
                <a16:creationId xmlns:a16="http://schemas.microsoft.com/office/drawing/2014/main" id="{63EF1DBF-E92A-804C-9315-62C1EF26F829}"/>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cxnSp>
        <p:nvCxnSpPr>
          <p:cNvPr id="17" name="Straight Connector 16">
            <a:extLst>
              <a:ext uri="{FF2B5EF4-FFF2-40B4-BE49-F238E27FC236}">
                <a16:creationId xmlns:a16="http://schemas.microsoft.com/office/drawing/2014/main" id="{0021E6D5-8665-8B45-B89F-90D742BAD241}"/>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3" name="object 15">
            <a:extLst>
              <a:ext uri="{FF2B5EF4-FFF2-40B4-BE49-F238E27FC236}">
                <a16:creationId xmlns:a16="http://schemas.microsoft.com/office/drawing/2014/main" id="{597A37CA-70EE-9547-A2BE-37CC8DF67025}"/>
              </a:ext>
            </a:extLst>
          </p:cNvPr>
          <p:cNvSpPr txBox="1">
            <a:spLocks/>
          </p:cNvSpPr>
          <p:nvPr/>
        </p:nvSpPr>
        <p:spPr>
          <a:xfrm>
            <a:off x="850550" y="2101510"/>
            <a:ext cx="5298833" cy="3119823"/>
          </a:xfrm>
          <a:prstGeom prst="rect">
            <a:avLst/>
          </a:prstGeom>
        </p:spPr>
        <p:txBody>
          <a:bodyPr vert="horz" wrap="square" lIns="0" tIns="11044" rIns="0" bIns="0" rtlCol="0">
            <a:sp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chemeClr val="tx1">
                    <a:lumMod val="65000"/>
                    <a:lumOff val="35000"/>
                  </a:schemeClr>
                </a:solidFill>
                <a:latin typeface="Arial" charset="0"/>
                <a:ea typeface="Arial"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400" kern="1200">
                <a:solidFill>
                  <a:schemeClr val="tx1">
                    <a:lumMod val="65000"/>
                    <a:lumOff val="35000"/>
                  </a:schemeClr>
                </a:solidFill>
                <a:latin typeface="Arial" charset="0"/>
                <a:ea typeface="Arial"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Aft>
                <a:spcPts val="1200"/>
              </a:spcAft>
              <a:buClr>
                <a:srgbClr val="EF6E0B"/>
              </a:buClr>
              <a:buFont typeface="Arial" panose="020B0604020202020204" pitchFamily="34" charset="0"/>
              <a:buChar char="•"/>
            </a:pPr>
            <a:r>
              <a:rPr lang="en-US" dirty="0">
                <a:solidFill>
                  <a:srgbClr val="5B666F"/>
                </a:solidFill>
                <a:latin typeface="PNC Brand" panose="02000503040000020003" pitchFamily="2" charset="0"/>
              </a:rPr>
              <a:t>My Finance Academy provides information and real-world insights for everyday financial challenges. </a:t>
            </a:r>
          </a:p>
          <a:p>
            <a:pPr marL="228594" indent="-228594" defTabSz="914377">
              <a:spcAft>
                <a:spcPts val="2000"/>
              </a:spcAft>
              <a:buClr>
                <a:srgbClr val="EF6E0B"/>
              </a:buClr>
              <a:buFont typeface="Arial" panose="020B0604020202020204" pitchFamily="34" charset="0"/>
              <a:buChar char="•"/>
            </a:pPr>
            <a:r>
              <a:rPr lang="en-US" dirty="0">
                <a:solidFill>
                  <a:srgbClr val="5B666F"/>
                </a:solidFill>
                <a:latin typeface="PNC Brand" panose="02000503040000020003" pitchFamily="2" charset="0"/>
              </a:rPr>
              <a:t>From helping you to understanding financial basics to showing you how to make the most of your money, PNC is here to guide you along the way with </a:t>
            </a:r>
            <a:br>
              <a:rPr lang="en-US" dirty="0">
                <a:solidFill>
                  <a:srgbClr val="5B666F"/>
                </a:solidFill>
                <a:latin typeface="PNC Brand" panose="02000503040000020003" pitchFamily="2" charset="0"/>
              </a:rPr>
            </a:br>
            <a:r>
              <a:rPr lang="en-US" dirty="0">
                <a:solidFill>
                  <a:srgbClr val="5B666F"/>
                </a:solidFill>
                <a:latin typeface="PNC Brand" panose="02000503040000020003" pitchFamily="2" charset="0"/>
              </a:rPr>
              <a:t>My Finance Academy’s library of educational resources, including articles, podcasts, webinars and more! </a:t>
            </a:r>
          </a:p>
          <a:p>
            <a:pPr marL="0" indent="0" defTabSz="1219170">
              <a:spcAft>
                <a:spcPts val="1200"/>
              </a:spcAft>
              <a:buNone/>
            </a:pPr>
            <a:r>
              <a:rPr lang="en-US" sz="1867" dirty="0">
                <a:solidFill>
                  <a:srgbClr val="1A69AA"/>
                </a:solidFill>
                <a:latin typeface="PNC Brand Medium" panose="02000503040000020003" pitchFamily="2" charset="0"/>
              </a:rPr>
              <a:t>Taking small steps today can help make a big impact on your lifelong financial success.</a:t>
            </a:r>
          </a:p>
          <a:p>
            <a:pPr marL="228594" indent="-228594" defTabSz="914377">
              <a:spcAft>
                <a:spcPts val="1200"/>
              </a:spcAft>
              <a:buClr>
                <a:srgbClr val="EF6E0B"/>
              </a:buClr>
              <a:buFont typeface="Arial" panose="020B0604020202020204" pitchFamily="34" charset="0"/>
              <a:buChar char="•"/>
            </a:pPr>
            <a:endParaRPr lang="en-US" dirty="0">
              <a:solidFill>
                <a:srgbClr val="5B666F"/>
              </a:solidFill>
              <a:latin typeface="PNC Brand" panose="02000503040000020003" pitchFamily="2" charset="0"/>
            </a:endParaRPr>
          </a:p>
        </p:txBody>
      </p:sp>
      <p:sp>
        <p:nvSpPr>
          <p:cNvPr id="14" name="Rectangle 13">
            <a:extLst>
              <a:ext uri="{FF2B5EF4-FFF2-40B4-BE49-F238E27FC236}">
                <a16:creationId xmlns:a16="http://schemas.microsoft.com/office/drawing/2014/main" id="{8B38F1A2-1B10-BC47-A87B-D84802C75A83}"/>
              </a:ext>
            </a:extLst>
          </p:cNvPr>
          <p:cNvSpPr/>
          <p:nvPr/>
        </p:nvSpPr>
        <p:spPr>
          <a:xfrm>
            <a:off x="812801" y="5265463"/>
            <a:ext cx="5298833" cy="548124"/>
          </a:xfrm>
          <a:prstGeom prst="rect">
            <a:avLst/>
          </a:prstGeom>
          <a:solidFill>
            <a:srgbClr val="EF6E0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defTabSz="914377"/>
            <a:r>
              <a:rPr lang="en-US" sz="1600" b="1" dirty="0">
                <a:solidFill>
                  <a:prstClr val="white"/>
                </a:solidFill>
                <a:latin typeface="PNC Brand" panose="02000503040000020003" pitchFamily="2" charset="0"/>
              </a:rPr>
              <a:t>PNC.COM/MYFINANCEACADEMY</a:t>
            </a:r>
            <a:endParaRPr lang="en-US" dirty="0">
              <a:solidFill>
                <a:prstClr val="white"/>
              </a:solidFill>
              <a:latin typeface="Calibri" panose="020F0502020204030204"/>
            </a:endParaRPr>
          </a:p>
        </p:txBody>
      </p:sp>
      <p:grpSp>
        <p:nvGrpSpPr>
          <p:cNvPr id="15" name="Group 14">
            <a:extLst>
              <a:ext uri="{FF2B5EF4-FFF2-40B4-BE49-F238E27FC236}">
                <a16:creationId xmlns:a16="http://schemas.microsoft.com/office/drawing/2014/main" id="{2CF588FC-EFB3-4163-A97F-70318B022C2D}"/>
              </a:ext>
            </a:extLst>
          </p:cNvPr>
          <p:cNvGrpSpPr/>
          <p:nvPr/>
        </p:nvGrpSpPr>
        <p:grpSpPr>
          <a:xfrm>
            <a:off x="6528039" y="266457"/>
            <a:ext cx="5040714" cy="5529526"/>
            <a:chOff x="6299938" y="197098"/>
            <a:chExt cx="5668243" cy="5668243"/>
          </a:xfrm>
        </p:grpSpPr>
        <p:pic>
          <p:nvPicPr>
            <p:cNvPr id="9" name="Picture 8">
              <a:extLst>
                <a:ext uri="{FF2B5EF4-FFF2-40B4-BE49-F238E27FC236}">
                  <a16:creationId xmlns:a16="http://schemas.microsoft.com/office/drawing/2014/main" id="{D5B1B89A-15BE-4D70-8C33-CCD71F71972D}"/>
                </a:ext>
              </a:extLst>
            </p:cNvPr>
            <p:cNvPicPr>
              <a:picLocks noChangeAspect="1"/>
            </p:cNvPicPr>
            <p:nvPr/>
          </p:nvPicPr>
          <p:blipFill>
            <a:blip r:embed="rId4"/>
            <a:stretch>
              <a:fillRect/>
            </a:stretch>
          </p:blipFill>
          <p:spPr>
            <a:xfrm>
              <a:off x="6299938" y="197098"/>
              <a:ext cx="5668243" cy="5668243"/>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C3B18B11-AD33-4ECE-969A-2E43BBA998FA}"/>
                </a:ext>
              </a:extLst>
            </p:cNvPr>
            <p:cNvPicPr>
              <a:picLocks noChangeAspect="1"/>
            </p:cNvPicPr>
            <p:nvPr/>
          </p:nvPicPr>
          <p:blipFill rotWithShape="1">
            <a:blip r:embed="rId5"/>
            <a:srcRect l="3582" t="1773" r="2285" b="2455"/>
            <a:stretch/>
          </p:blipFill>
          <p:spPr>
            <a:xfrm>
              <a:off x="7586239" y="1024160"/>
              <a:ext cx="3080333" cy="4019328"/>
            </a:xfrm>
            <a:prstGeom prst="rect">
              <a:avLst/>
            </a:prstGeom>
          </p:spPr>
        </p:pic>
      </p:grpSp>
      <p:pic>
        <p:nvPicPr>
          <p:cNvPr id="18" name="Picture 17">
            <a:extLst>
              <a:ext uri="{FF2B5EF4-FFF2-40B4-BE49-F238E27FC236}">
                <a16:creationId xmlns:a16="http://schemas.microsoft.com/office/drawing/2014/main" id="{45D33D38-416A-46AB-A459-719C151013CA}"/>
              </a:ext>
            </a:extLst>
          </p:cNvPr>
          <p:cNvPicPr>
            <a:picLocks noChangeAspect="1"/>
          </p:cNvPicPr>
          <p:nvPr/>
        </p:nvPicPr>
        <p:blipFill>
          <a:blip r:embed="rId6"/>
          <a:stretch>
            <a:fillRect/>
          </a:stretch>
        </p:blipFill>
        <p:spPr>
          <a:xfrm>
            <a:off x="7061201" y="6203614"/>
            <a:ext cx="1935047" cy="526770"/>
          </a:xfrm>
          <a:prstGeom prst="rect">
            <a:avLst/>
          </a:prstGeom>
        </p:spPr>
      </p:pic>
      <p:pic>
        <p:nvPicPr>
          <p:cNvPr id="2" name="Audio 1">
            <a:hlinkClick r:id="" action="ppaction://media"/>
            <a:extLst>
              <a:ext uri="{FF2B5EF4-FFF2-40B4-BE49-F238E27FC236}">
                <a16:creationId xmlns:a16="http://schemas.microsoft.com/office/drawing/2014/main" id="{F2219449-2E6F-4133-898F-AC07E6EEDD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2675183"/>
      </p:ext>
    </p:extLst>
  </p:cSld>
  <p:clrMapOvr>
    <a:masterClrMapping/>
  </p:clrMapOvr>
  <mc:AlternateContent xmlns:mc="http://schemas.openxmlformats.org/markup-compatibility/2006" xmlns:p14="http://schemas.microsoft.com/office/powerpoint/2010/main">
    <mc:Choice Requires="p14">
      <p:transition spd="slow" p14:dur="2000" advTm="26549"/>
    </mc:Choice>
    <mc:Fallback xmlns="">
      <p:transition spd="slow" advTm="2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hite, appliance&#10;&#10;Description automatically generated">
            <a:extLst>
              <a:ext uri="{FF2B5EF4-FFF2-40B4-BE49-F238E27FC236}">
                <a16:creationId xmlns:a16="http://schemas.microsoft.com/office/drawing/2014/main" id="{BE5A0CAD-DF70-704D-903E-B70E7814EAC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9953"/>
          <a:stretch/>
        </p:blipFill>
        <p:spPr>
          <a:xfrm>
            <a:off x="3127025" y="381000"/>
            <a:ext cx="2714975" cy="5514781"/>
          </a:xfrm>
          <a:prstGeom prst="rect">
            <a:avLst/>
          </a:prstGeom>
        </p:spPr>
      </p:pic>
      <p:pic>
        <p:nvPicPr>
          <p:cNvPr id="19" name="Picture 18" descr="A picture containing person, outdoor&#10;&#10;Description automatically generated">
            <a:extLst>
              <a:ext uri="{FF2B5EF4-FFF2-40B4-BE49-F238E27FC236}">
                <a16:creationId xmlns:a16="http://schemas.microsoft.com/office/drawing/2014/main" id="{BDD10E1C-1F4E-8846-9BD2-F1313BEFF19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9485" y="-171362"/>
            <a:ext cx="4501963" cy="5977427"/>
          </a:xfrm>
          <a:prstGeom prst="rect">
            <a:avLst/>
          </a:prstGeom>
        </p:spPr>
      </p:pic>
      <p:sp>
        <p:nvSpPr>
          <p:cNvPr id="11" name="Rectangle 10">
            <a:extLst>
              <a:ext uri="{FF2B5EF4-FFF2-40B4-BE49-F238E27FC236}">
                <a16:creationId xmlns:a16="http://schemas.microsoft.com/office/drawing/2014/main" id="{C505B7EA-C3C2-484E-98C5-4E87A875D232}"/>
              </a:ext>
            </a:extLst>
          </p:cNvPr>
          <p:cNvSpPr/>
          <p:nvPr/>
        </p:nvSpPr>
        <p:spPr>
          <a:xfrm>
            <a:off x="5833419" y="380999"/>
            <a:ext cx="5740400" cy="5181600"/>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B068E74B-B777-E342-B5F4-FDD0119527DD}"/>
              </a:ext>
            </a:extLst>
          </p:cNvPr>
          <p:cNvSpPr/>
          <p:nvPr/>
        </p:nvSpPr>
        <p:spPr>
          <a:xfrm>
            <a:off x="506515" y="381001"/>
            <a:ext cx="2642707" cy="5425065"/>
          </a:xfrm>
          <a:prstGeom prst="rect">
            <a:avLst/>
          </a:prstGeom>
          <a:solidFill>
            <a:srgbClr val="5B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3C688E3A-C3E6-E948-8950-89175CCAB9F6}"/>
              </a:ext>
            </a:extLst>
          </p:cNvPr>
          <p:cNvSpPr/>
          <p:nvPr/>
        </p:nvSpPr>
        <p:spPr>
          <a:xfrm>
            <a:off x="490305" y="1253911"/>
            <a:ext cx="2642707" cy="2540000"/>
          </a:xfrm>
          <a:prstGeom prst="rect">
            <a:avLst/>
          </a:prstGeom>
          <a:solidFill>
            <a:srgbClr val="30383D">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8" name="Title 3">
            <a:extLst>
              <a:ext uri="{FF2B5EF4-FFF2-40B4-BE49-F238E27FC236}">
                <a16:creationId xmlns:a16="http://schemas.microsoft.com/office/drawing/2014/main" id="{4630180C-C205-E647-B21A-28A35F2D18B4}"/>
              </a:ext>
            </a:extLst>
          </p:cNvPr>
          <p:cNvSpPr txBox="1">
            <a:spLocks/>
          </p:cNvSpPr>
          <p:nvPr/>
        </p:nvSpPr>
        <p:spPr>
          <a:xfrm>
            <a:off x="821289" y="2469335"/>
            <a:ext cx="2275617" cy="2161116"/>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defTabSz="914377">
              <a:lnSpc>
                <a:spcPts val="4560"/>
              </a:lnSpc>
            </a:pPr>
            <a:r>
              <a:rPr lang="en-US" sz="4800" dirty="0">
                <a:solidFill>
                  <a:srgbClr val="EF6E0B"/>
                </a:solidFill>
                <a:latin typeface="PNC Brand Medium" panose="02000503040000020003" pitchFamily="2" charset="0"/>
              </a:rPr>
              <a:t>NEXT STEP?</a:t>
            </a:r>
            <a:endParaRPr lang="en-US" sz="3733" dirty="0">
              <a:solidFill>
                <a:prstClr val="white"/>
              </a:solidFill>
              <a:latin typeface="PNC Brand Medium" panose="02000503040000020003" pitchFamily="2" charset="0"/>
            </a:endParaRPr>
          </a:p>
        </p:txBody>
      </p:sp>
      <p:sp>
        <p:nvSpPr>
          <p:cNvPr id="3" name="Content Placeholder 2"/>
          <p:cNvSpPr>
            <a:spLocks noGrp="1"/>
          </p:cNvSpPr>
          <p:nvPr>
            <p:ph idx="4294967295"/>
          </p:nvPr>
        </p:nvSpPr>
        <p:spPr>
          <a:xfrm>
            <a:off x="6611899" y="2019973"/>
            <a:ext cx="4789527" cy="3637932"/>
          </a:xfrm>
        </p:spPr>
        <p:txBody>
          <a:bodyPr/>
          <a:lstStyle/>
          <a:p>
            <a:pPr marL="0" indent="0">
              <a:spcAft>
                <a:spcPts val="1600"/>
              </a:spcAft>
              <a:buNone/>
            </a:pPr>
            <a:r>
              <a:rPr lang="en-US" sz="1600" dirty="0">
                <a:solidFill>
                  <a:schemeClr val="bg1"/>
                </a:solidFill>
              </a:rPr>
              <a:t>Call the Roland Park branch at </a:t>
            </a:r>
            <a:r>
              <a:rPr lang="en-US" sz="1600" dirty="0">
                <a:solidFill>
                  <a:schemeClr val="bg1"/>
                </a:solidFill>
                <a:latin typeface="PNC Brand Medium" panose="02000503040000020003" pitchFamily="2" charset="0"/>
              </a:rPr>
              <a:t>410-235-6300 t</a:t>
            </a:r>
            <a:r>
              <a:rPr lang="en-US" sz="1600" dirty="0">
                <a:solidFill>
                  <a:schemeClr val="bg1"/>
                </a:solidFill>
              </a:rPr>
              <a:t>o see if you are eligible to have a digital application emailed to you.</a:t>
            </a:r>
          </a:p>
          <a:p>
            <a:pPr marL="0" indent="0">
              <a:spcAft>
                <a:spcPts val="1600"/>
              </a:spcAft>
              <a:buNone/>
            </a:pPr>
            <a:r>
              <a:rPr lang="en-US" sz="1600" dirty="0">
                <a:solidFill>
                  <a:schemeClr val="bg1"/>
                </a:solidFill>
              </a:rPr>
              <a:t> Email branch manager James David at james.david@pnc.com</a:t>
            </a:r>
          </a:p>
          <a:p>
            <a:pPr marL="0" indent="0">
              <a:spcAft>
                <a:spcPts val="1600"/>
              </a:spcAft>
              <a:buNone/>
            </a:pPr>
            <a:r>
              <a:rPr lang="en-US" sz="1600" dirty="0">
                <a:solidFill>
                  <a:schemeClr val="bg1"/>
                </a:solidFill>
              </a:rPr>
              <a:t>Scheduling an in-person or virtual appointment at a nearby or on campus PNC Branch at pnc.com/locator.</a:t>
            </a:r>
            <a:endParaRPr lang="en-US" sz="1600" spc="-27" dirty="0">
              <a:solidFill>
                <a:schemeClr val="bg1"/>
              </a:solidFill>
            </a:endParaRPr>
          </a:p>
          <a:p>
            <a:pPr marL="0" indent="0">
              <a:spcAft>
                <a:spcPts val="1600"/>
              </a:spcAft>
              <a:buNone/>
            </a:pPr>
            <a:r>
              <a:rPr lang="en-US" sz="1600" spc="-27" dirty="0">
                <a:solidFill>
                  <a:schemeClr val="bg1"/>
                </a:solidFill>
              </a:rPr>
              <a:t>Visiting </a:t>
            </a:r>
            <a:r>
              <a:rPr lang="en-US" sz="1600" dirty="0">
                <a:solidFill>
                  <a:schemeClr val="bg1"/>
                </a:solidFill>
                <a:latin typeface="PNC Brand Medium" panose="02000503040000020003" pitchFamily="2" charset="0"/>
              </a:rPr>
              <a:t>pnc.com/</a:t>
            </a:r>
            <a:r>
              <a:rPr lang="en-US" sz="1600" dirty="0" err="1">
                <a:solidFill>
                  <a:schemeClr val="bg1"/>
                </a:solidFill>
                <a:latin typeface="PNC Brand Medium" panose="02000503040000020003" pitchFamily="2" charset="0"/>
              </a:rPr>
              <a:t>loyolamd</a:t>
            </a:r>
            <a:endParaRPr lang="en-US" sz="1600" dirty="0">
              <a:solidFill>
                <a:schemeClr val="bg1"/>
              </a:solidFill>
              <a:latin typeface="PNC Brand Medium" panose="02000503040000020003" pitchFamily="2" charset="0"/>
            </a:endParaRPr>
          </a:p>
          <a:p>
            <a:pPr marL="0" indent="0">
              <a:spcAft>
                <a:spcPts val="1200"/>
              </a:spcAft>
              <a:buNone/>
            </a:pPr>
            <a:endParaRPr lang="en-US" sz="1867" spc="-27" dirty="0">
              <a:solidFill>
                <a:schemeClr val="bg1"/>
              </a:solidFill>
            </a:endParaRPr>
          </a:p>
          <a:p>
            <a:pPr marL="0" indent="0">
              <a:spcAft>
                <a:spcPts val="1200"/>
              </a:spcAft>
              <a:buNone/>
            </a:pPr>
            <a:endParaRPr lang="en-US" sz="1867" spc="-27" dirty="0">
              <a:solidFill>
                <a:schemeClr val="bg1"/>
              </a:solidFill>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85454" y="2015594"/>
            <a:ext cx="445893" cy="445893"/>
          </a:xfrm>
          <a:prstGeom prst="rect">
            <a:avLst/>
          </a:prstGeom>
        </p:spPr>
      </p:pic>
      <p:sp>
        <p:nvSpPr>
          <p:cNvPr id="14" name="Rectangle 13">
            <a:extLst>
              <a:ext uri="{FF2B5EF4-FFF2-40B4-BE49-F238E27FC236}">
                <a16:creationId xmlns:a16="http://schemas.microsoft.com/office/drawing/2014/main" id="{BCB7860B-2366-D749-AFBC-2A028A1C0B0E}"/>
              </a:ext>
            </a:extLst>
          </p:cNvPr>
          <p:cNvSpPr/>
          <p:nvPr/>
        </p:nvSpPr>
        <p:spPr>
          <a:xfrm>
            <a:off x="3144335" y="4953001"/>
            <a:ext cx="2706691" cy="856129"/>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pic>
        <p:nvPicPr>
          <p:cNvPr id="13" name="Picture 12" descr="A picture containing orange, wall, outdoor, painted&#10;&#10;Description automatically generated">
            <a:extLst>
              <a:ext uri="{FF2B5EF4-FFF2-40B4-BE49-F238E27FC236}">
                <a16:creationId xmlns:a16="http://schemas.microsoft.com/office/drawing/2014/main" id="{618D346C-33F9-4A48-84D8-BF73D406457B}"/>
              </a:ext>
            </a:extLst>
          </p:cNvPr>
          <p:cNvPicPr>
            <a:picLocks noChangeAspect="1"/>
          </p:cNvPicPr>
          <p:nvPr/>
        </p:nvPicPr>
        <p:blipFill rotWithShape="1">
          <a:blip r:embed="rId8" cstate="print">
            <a:alphaModFix amt="85000"/>
            <a:extLst>
              <a:ext uri="{28A0092B-C50C-407E-A947-70E740481C1C}">
                <a14:useLocalDpi xmlns:a14="http://schemas.microsoft.com/office/drawing/2010/main"/>
              </a:ext>
            </a:extLst>
          </a:blip>
          <a:srcRect/>
          <a:stretch/>
        </p:blipFill>
        <p:spPr>
          <a:xfrm>
            <a:off x="3144334" y="5150666"/>
            <a:ext cx="2706692" cy="665063"/>
          </a:xfrm>
          <a:prstGeom prst="rect">
            <a:avLst/>
          </a:prstGeom>
        </p:spPr>
      </p:pic>
      <p:sp>
        <p:nvSpPr>
          <p:cNvPr id="21" name="Slide Number Placeholder 1">
            <a:extLst>
              <a:ext uri="{FF2B5EF4-FFF2-40B4-BE49-F238E27FC236}">
                <a16:creationId xmlns:a16="http://schemas.microsoft.com/office/drawing/2014/main" id="{3C601ADA-ECC8-5C48-B709-3539273F8126}"/>
              </a:ext>
            </a:extLst>
          </p:cNvPr>
          <p:cNvSpPr>
            <a:spLocks noGrp="1"/>
          </p:cNvSpPr>
          <p:nvPr>
            <p:ph type="sldNum" sz="quarter" idx="4"/>
          </p:nvPr>
        </p:nvSpPr>
        <p:spPr>
          <a:xfrm>
            <a:off x="702468" y="6331084"/>
            <a:ext cx="609600" cy="365125"/>
          </a:xfrm>
        </p:spPr>
        <p:txBody>
          <a:bodyPr/>
          <a:lstStyle/>
          <a:p>
            <a:pPr defTabSz="914377"/>
            <a:fld id="{F6049A74-CBDB-7A4B-9BE2-9CC66B6D5C4F}" type="slidenum">
              <a:rPr lang="en-US">
                <a:solidFill>
                  <a:prstClr val="white">
                    <a:lumMod val="50000"/>
                  </a:prstClr>
                </a:solidFill>
              </a:rPr>
              <a:pPr defTabSz="914377"/>
              <a:t>8</a:t>
            </a:fld>
            <a:endParaRPr lang="en-US" dirty="0">
              <a:solidFill>
                <a:prstClr val="white">
                  <a:lumMod val="50000"/>
                </a:prstClr>
              </a:solidFill>
            </a:endParaRPr>
          </a:p>
        </p:txBody>
      </p:sp>
      <p:sp>
        <p:nvSpPr>
          <p:cNvPr id="22" name="TextBox 21">
            <a:extLst>
              <a:ext uri="{FF2B5EF4-FFF2-40B4-BE49-F238E27FC236}">
                <a16:creationId xmlns:a16="http://schemas.microsoft.com/office/drawing/2014/main" id="{23469803-792E-1A47-8B5E-27243252B6E4}"/>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cxnSp>
        <p:nvCxnSpPr>
          <p:cNvPr id="23" name="Straight Connector 22">
            <a:extLst>
              <a:ext uri="{FF2B5EF4-FFF2-40B4-BE49-F238E27FC236}">
                <a16:creationId xmlns:a16="http://schemas.microsoft.com/office/drawing/2014/main" id="{42FF496E-BAF0-C84B-99F5-8EE06383DBDC}"/>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5" name="Title 3">
            <a:extLst>
              <a:ext uri="{FF2B5EF4-FFF2-40B4-BE49-F238E27FC236}">
                <a16:creationId xmlns:a16="http://schemas.microsoft.com/office/drawing/2014/main" id="{E914673F-234F-6C45-9783-AEDAED42F70A}"/>
              </a:ext>
            </a:extLst>
          </p:cNvPr>
          <p:cNvSpPr txBox="1">
            <a:spLocks/>
          </p:cNvSpPr>
          <p:nvPr/>
        </p:nvSpPr>
        <p:spPr>
          <a:xfrm>
            <a:off x="812801" y="1530519"/>
            <a:ext cx="2275617" cy="2161116"/>
          </a:xfrm>
          <a:prstGeom prst="rect">
            <a:avLst/>
          </a:prstGeom>
        </p:spPr>
        <p:txBody>
          <a:bodyPr vert="horz" lIns="0" tIns="0" rIns="0" bIns="0" rtlCol="0" anchor="t">
            <a:noAutofit/>
          </a:bodyPr>
          <a:lstStyle>
            <a:lvl1pPr algn="l" defTabSz="685800" rtl="0" eaLnBrk="1" latinLnBrk="0" hangingPunct="1">
              <a:lnSpc>
                <a:spcPct val="100000"/>
              </a:lnSpc>
              <a:spcBef>
                <a:spcPct val="0"/>
              </a:spcBef>
              <a:buNone/>
              <a:defRPr sz="1800" b="0" kern="1200" baseline="0">
                <a:solidFill>
                  <a:srgbClr val="5B666F"/>
                </a:solidFill>
                <a:latin typeface="PNC Brand" panose="02000503040000020003" pitchFamily="2" charset="0"/>
                <a:ea typeface="PNC Brand" panose="02000503040000020003" pitchFamily="2" charset="0"/>
                <a:cs typeface="Arial" charset="0"/>
              </a:defRPr>
            </a:lvl1pPr>
          </a:lstStyle>
          <a:p>
            <a:pPr defTabSz="914377">
              <a:lnSpc>
                <a:spcPts val="3627"/>
              </a:lnSpc>
            </a:pPr>
            <a:r>
              <a:rPr lang="en-US" sz="3733" dirty="0">
                <a:solidFill>
                  <a:prstClr val="white"/>
                </a:solidFill>
                <a:latin typeface="PNC Brand Medium" panose="02000503040000020003" pitchFamily="2" charset="0"/>
              </a:rPr>
              <a:t>READY FOR THE</a:t>
            </a:r>
          </a:p>
        </p:txBody>
      </p:sp>
      <p:sp>
        <p:nvSpPr>
          <p:cNvPr id="27" name="Content Placeholder 2">
            <a:extLst>
              <a:ext uri="{FF2B5EF4-FFF2-40B4-BE49-F238E27FC236}">
                <a16:creationId xmlns:a16="http://schemas.microsoft.com/office/drawing/2014/main" id="{10E88D00-E92A-0641-A907-1DD374A53570}"/>
              </a:ext>
            </a:extLst>
          </p:cNvPr>
          <p:cNvSpPr txBox="1">
            <a:spLocks/>
          </p:cNvSpPr>
          <p:nvPr/>
        </p:nvSpPr>
        <p:spPr>
          <a:xfrm>
            <a:off x="6208133" y="787400"/>
            <a:ext cx="5185408" cy="1327875"/>
          </a:xfrm>
          <a:prstGeom prst="rect">
            <a:avLst/>
          </a:prstGeom>
        </p:spPr>
        <p:txBody>
          <a:bodyPr vert="horz" lIns="0" tIns="0" rIns="0" bIns="0" rtlCol="0">
            <a:noAutofit/>
          </a:bodyPr>
          <a:lstStyle>
            <a:lvl1pPr marL="171450" indent="-171450" algn="l" defTabSz="685800" rtl="0" eaLnBrk="1" latinLnBrk="0" hangingPunct="1">
              <a:lnSpc>
                <a:spcPct val="100000"/>
              </a:lnSpc>
              <a:spcBef>
                <a:spcPts val="0"/>
              </a:spcBef>
              <a:spcAft>
                <a:spcPts val="300"/>
              </a:spcAft>
              <a:buClr>
                <a:srgbClr val="F58025"/>
              </a:buClr>
              <a:buFont typeface="LucidaGrande" charset="0"/>
              <a:buChar char="▸"/>
              <a:defRPr sz="1600" kern="1200">
                <a:solidFill>
                  <a:srgbClr val="5B666F"/>
                </a:solidFill>
                <a:latin typeface="PNC Brand" panose="02000503040000020003" pitchFamily="2" charset="0"/>
                <a:ea typeface="PNC Brand" panose="02000503040000020003" pitchFamily="2" charset="0"/>
                <a:cs typeface="Arial" charset="0"/>
              </a:defRPr>
            </a:lvl1pPr>
            <a:lvl2pPr marL="365760" indent="-137160" algn="l" defTabSz="685800" rtl="0" eaLnBrk="1" latinLnBrk="0" hangingPunct="1">
              <a:lnSpc>
                <a:spcPct val="100000"/>
              </a:lnSpc>
              <a:spcBef>
                <a:spcPts val="0"/>
              </a:spcBef>
              <a:spcAft>
                <a:spcPts val="300"/>
              </a:spcAft>
              <a:buClr>
                <a:srgbClr val="0069AA"/>
              </a:buClr>
              <a:buFont typeface="Arial" charset="0"/>
              <a:buChar char="•"/>
              <a:defRPr sz="1600" kern="1200">
                <a:solidFill>
                  <a:srgbClr val="5B666F"/>
                </a:solidFill>
                <a:latin typeface="PNC Brand" panose="02000503040000020003" pitchFamily="2" charset="0"/>
                <a:ea typeface="PNC Brand" panose="02000503040000020003" pitchFamily="2" charset="0"/>
                <a:cs typeface="Arial" charset="0"/>
              </a:defRPr>
            </a:lvl2pPr>
            <a:lvl3pPr marL="548640" indent="-137160" algn="l" defTabSz="685800" rtl="0" eaLnBrk="1" latinLnBrk="0" hangingPunct="1">
              <a:lnSpc>
                <a:spcPct val="100000"/>
              </a:lnSpc>
              <a:spcBef>
                <a:spcPts val="0"/>
              </a:spcBef>
              <a:spcAft>
                <a:spcPts val="300"/>
              </a:spcAft>
              <a:buClr>
                <a:srgbClr val="FBB03F"/>
              </a:buClr>
              <a:buFont typeface="Wingdings" charset="2"/>
              <a:buChar char="§"/>
              <a:defRPr sz="1400" kern="1200">
                <a:solidFill>
                  <a:srgbClr val="5B666F"/>
                </a:solidFill>
                <a:latin typeface="PNC Brand" panose="02000503040000020003" pitchFamily="2" charset="0"/>
                <a:ea typeface="PNC Brand" panose="02000503040000020003" pitchFamily="2"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Aft>
                <a:spcPts val="400"/>
              </a:spcAft>
              <a:buNone/>
            </a:pPr>
            <a:r>
              <a:rPr lang="en-US" sz="2133" b="1" spc="-27" dirty="0">
                <a:solidFill>
                  <a:prstClr val="white"/>
                </a:solidFill>
              </a:rPr>
              <a:t>IT’S EASY TO APPLY FOR AN ACCOUNT. </a:t>
            </a:r>
          </a:p>
          <a:p>
            <a:pPr marL="0" indent="0" defTabSz="914377">
              <a:spcAft>
                <a:spcPts val="2800"/>
              </a:spcAft>
              <a:buNone/>
            </a:pPr>
            <a:r>
              <a:rPr lang="en-US" sz="1867" spc="-27" dirty="0">
                <a:solidFill>
                  <a:prstClr val="white"/>
                </a:solidFill>
              </a:rPr>
              <a:t>With your Social Security number and a valid </a:t>
            </a:r>
            <a:br>
              <a:rPr lang="en-US" sz="1867" spc="-27" dirty="0">
                <a:solidFill>
                  <a:prstClr val="white"/>
                </a:solidFill>
              </a:rPr>
            </a:br>
            <a:r>
              <a:rPr lang="en-US" sz="1867" spc="-27" dirty="0">
                <a:solidFill>
                  <a:prstClr val="white"/>
                </a:solidFill>
              </a:rPr>
              <a:t>photo ID, you can apply for your PNC account by:</a:t>
            </a:r>
          </a:p>
        </p:txBody>
      </p:sp>
      <p:pic>
        <p:nvPicPr>
          <p:cNvPr id="26" name="Picture 25">
            <a:extLst>
              <a:ext uri="{FF2B5EF4-FFF2-40B4-BE49-F238E27FC236}">
                <a16:creationId xmlns:a16="http://schemas.microsoft.com/office/drawing/2014/main" id="{AF7A5CDA-B34F-FD4C-B519-0956350266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50906" y="2957485"/>
            <a:ext cx="445893" cy="445893"/>
          </a:xfrm>
          <a:prstGeom prst="rect">
            <a:avLst/>
          </a:prstGeom>
        </p:spPr>
      </p:pic>
      <p:pic>
        <p:nvPicPr>
          <p:cNvPr id="28" name="Picture 27">
            <a:extLst>
              <a:ext uri="{FF2B5EF4-FFF2-40B4-BE49-F238E27FC236}">
                <a16:creationId xmlns:a16="http://schemas.microsoft.com/office/drawing/2014/main" id="{441A6BA4-1E26-1643-A300-66E10D5B02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6428" y="3648344"/>
            <a:ext cx="445893" cy="445893"/>
          </a:xfrm>
          <a:prstGeom prst="rect">
            <a:avLst/>
          </a:prstGeom>
        </p:spPr>
      </p:pic>
      <p:pic>
        <p:nvPicPr>
          <p:cNvPr id="24" name="Picture 23">
            <a:extLst>
              <a:ext uri="{FF2B5EF4-FFF2-40B4-BE49-F238E27FC236}">
                <a16:creationId xmlns:a16="http://schemas.microsoft.com/office/drawing/2014/main" id="{5A8EE1C3-0D80-40FD-9BCE-BED541BE0D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3022" y="4300934"/>
            <a:ext cx="445893" cy="445893"/>
          </a:xfrm>
          <a:prstGeom prst="rect">
            <a:avLst/>
          </a:prstGeom>
        </p:spPr>
      </p:pic>
      <p:pic>
        <p:nvPicPr>
          <p:cNvPr id="29" name="Picture 28">
            <a:extLst>
              <a:ext uri="{FF2B5EF4-FFF2-40B4-BE49-F238E27FC236}">
                <a16:creationId xmlns:a16="http://schemas.microsoft.com/office/drawing/2014/main" id="{DB1E1FAF-D547-4758-89A8-ABF9B2348352}"/>
              </a:ext>
            </a:extLst>
          </p:cNvPr>
          <p:cNvPicPr>
            <a:picLocks noChangeAspect="1"/>
          </p:cNvPicPr>
          <p:nvPr/>
        </p:nvPicPr>
        <p:blipFill>
          <a:blip r:embed="rId9"/>
          <a:stretch>
            <a:fillRect/>
          </a:stretch>
        </p:blipFill>
        <p:spPr>
          <a:xfrm>
            <a:off x="7061201" y="6203614"/>
            <a:ext cx="1935047" cy="526770"/>
          </a:xfrm>
          <a:prstGeom prst="rect">
            <a:avLst/>
          </a:prstGeom>
        </p:spPr>
      </p:pic>
      <p:pic>
        <p:nvPicPr>
          <p:cNvPr id="6" name="Audio 5">
            <a:hlinkClick r:id="" action="ppaction://media"/>
            <a:extLst>
              <a:ext uri="{FF2B5EF4-FFF2-40B4-BE49-F238E27FC236}">
                <a16:creationId xmlns:a16="http://schemas.microsoft.com/office/drawing/2014/main" id="{C3DAD9D2-28A3-48F6-9D4F-4EC0FFFA2A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9942392"/>
      </p:ext>
    </p:extLst>
  </p:cSld>
  <p:clrMapOvr>
    <a:masterClrMapping/>
  </p:clrMapOvr>
  <mc:AlternateContent xmlns:mc="http://schemas.openxmlformats.org/markup-compatibility/2006" xmlns:p14="http://schemas.microsoft.com/office/powerpoint/2010/main">
    <mc:Choice Requires="p14">
      <p:transition spd="slow" p14:dur="2000" advTm="38669"/>
    </mc:Choice>
    <mc:Fallback xmlns="">
      <p:transition spd="slow" advTm="3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08000" y="389467"/>
            <a:ext cx="7653867" cy="499533"/>
          </a:xfrm>
        </p:spPr>
        <p:txBody>
          <a:bodyPr>
            <a:noAutofit/>
          </a:bodyPr>
          <a:lstStyle/>
          <a:p>
            <a:r>
              <a:rPr lang="en-US" dirty="0">
                <a:solidFill>
                  <a:schemeClr val="bg1"/>
                </a:solidFill>
                <a:latin typeface="PNC Brand Medium" panose="02000503040000020003" pitchFamily="2" charset="0"/>
                <a:cs typeface="Arial" panose="020B0604020202020204" pitchFamily="34" charset="0"/>
              </a:rPr>
              <a:t>WE’RE COMMITTED TO COLLEGE</a:t>
            </a:r>
          </a:p>
        </p:txBody>
      </p:sp>
      <p:sp>
        <p:nvSpPr>
          <p:cNvPr id="7" name="TextBox 6">
            <a:extLst>
              <a:ext uri="{FF2B5EF4-FFF2-40B4-BE49-F238E27FC236}">
                <a16:creationId xmlns:a16="http://schemas.microsoft.com/office/drawing/2014/main" id="{CECFD391-B7FF-5A42-83E8-D29AA1511624}"/>
              </a:ext>
            </a:extLst>
          </p:cNvPr>
          <p:cNvSpPr txBox="1"/>
          <p:nvPr/>
        </p:nvSpPr>
        <p:spPr>
          <a:xfrm>
            <a:off x="508000" y="889000"/>
            <a:ext cx="11074400" cy="4578073"/>
          </a:xfrm>
          <a:prstGeom prst="rect">
            <a:avLst/>
          </a:prstGeom>
          <a:noFill/>
        </p:spPr>
        <p:txBody>
          <a:bodyPr wrap="square" lIns="0" tIns="0" rIns="0" bIns="0" rtlCol="0" anchor="t">
            <a:noAutofit/>
          </a:bodyPr>
          <a:lstStyle/>
          <a:p>
            <a:pPr defTabSz="914377">
              <a:spcAft>
                <a:spcPts val="400"/>
              </a:spcAft>
            </a:pPr>
            <a:r>
              <a:rPr lang="en-US" sz="880" b="1" dirty="0">
                <a:solidFill>
                  <a:prstClr val="white"/>
                </a:solidFill>
                <a:latin typeface="PNC Brand" panose="02000503040000020003" pitchFamily="2" charset="0"/>
              </a:rPr>
              <a:t>1 </a:t>
            </a:r>
            <a:r>
              <a:rPr lang="en-US" sz="880" dirty="0">
                <a:solidFill>
                  <a:prstClr val="white"/>
                </a:solidFill>
                <a:latin typeface="PNC Brand" panose="02000503040000020003" pitchFamily="2" charset="0"/>
              </a:rPr>
              <a:t>Virtual Wallet Student has no minimum balance requirement or monthly service charge for active students for six years from the date of account opening. You may be asked to provide proof of active enrollment in a qualifying educational institution. At the end of the six years, your account will be converted to Virtual Wallet and subject to the Virtual Wallet Features and Fees in effect at that time. If you transfer this account to a different product or account type during the first six years, you will forfeit the benefits of the Virtual Wallet Student account and will not be able to transfer back to the Virtual Wallet Student account.</a:t>
            </a:r>
          </a:p>
          <a:p>
            <a:pPr defTabSz="914377">
              <a:spcAft>
                <a:spcPts val="400"/>
              </a:spcAft>
            </a:pPr>
            <a:r>
              <a:rPr lang="en-US" sz="880" b="1" dirty="0">
                <a:solidFill>
                  <a:prstClr val="white"/>
                </a:solidFill>
                <a:latin typeface="PNC Brand" panose="02000503040000020003" pitchFamily="2" charset="0"/>
              </a:rPr>
              <a:t>2</a:t>
            </a:r>
            <a:r>
              <a:rPr lang="en-US" sz="880" dirty="0">
                <a:solidFill>
                  <a:prstClr val="white"/>
                </a:solidFill>
                <a:latin typeface="PNC Brand" panose="02000503040000020003" pitchFamily="2" charset="0"/>
              </a:rPr>
              <a:t> PNC does not charge a fee for Mobile Banking. However, third-party message and data rates may apply. These include fees your wireless carrier may charge you for data usage and text messaging services. Check with your wireless carrier for details regarding your specific wireless plan and any data usage or text messaging charges that may apply. Also, a supported mobile device is needed to use the Mobile Banking app. Eligible PNC Bank account and PNC Bank Online Banking required. Certain other restrictions apply. See the mobile banking terms and conditions in the PNC Online Banking Service Agreement.</a:t>
            </a:r>
          </a:p>
          <a:p>
            <a:pPr defTabSz="914377">
              <a:spcAft>
                <a:spcPts val="400"/>
              </a:spcAft>
            </a:pPr>
            <a:r>
              <a:rPr lang="en-US" sz="880" b="1" dirty="0">
                <a:solidFill>
                  <a:prstClr val="white"/>
                </a:solidFill>
                <a:latin typeface="PNC Brand" panose="02000503040000020003" pitchFamily="2" charset="0"/>
              </a:rPr>
              <a:t>3 </a:t>
            </a:r>
            <a:r>
              <a:rPr lang="en-US" sz="880" dirty="0">
                <a:solidFill>
                  <a:prstClr val="white"/>
                </a:solidFill>
                <a:latin typeface="PNC Brand" panose="02000503040000020003" pitchFamily="2" charset="0"/>
              </a:rPr>
              <a:t>In order to avoid overdraft fees, you must bring the available balance in your Account to at least $0 before your Extra Time expires. If you make a deposit, the time it takes for your deposit to be reflected in your available balance and for those funds to become available to you will vary based on the deposit type and time. Depending on your deposit type or your deposit time, your deposit may not be available before your Extra Time period expires, and you may incur overdraft fees.  See your Funds Availability policy for more information. Overdrawing an account, maintaining a negative available balance for any period of time, and returning transactions as unpaid may have other consequences, including account closure or negative impacts to your ability to obtain financial services including loans, deposit accounts, and other services at PNC and other institutions.  </a:t>
            </a:r>
          </a:p>
          <a:p>
            <a:pPr defTabSz="914377">
              <a:spcAft>
                <a:spcPts val="400"/>
              </a:spcAft>
            </a:pPr>
            <a:r>
              <a:rPr lang="en-US" sz="880" b="1" dirty="0">
                <a:solidFill>
                  <a:prstClr val="white"/>
                </a:solidFill>
                <a:latin typeface="PNC Brand" panose="02000503040000020003" pitchFamily="2" charset="0"/>
              </a:rPr>
              <a:t>4 </a:t>
            </a:r>
            <a:r>
              <a:rPr lang="en-US" sz="880" dirty="0">
                <a:solidFill>
                  <a:prstClr val="white"/>
                </a:solidFill>
                <a:latin typeface="PNC Brand" panose="02000503040000020003" pitchFamily="2" charset="0"/>
              </a:rPr>
              <a:t>Payment Control applies to check transactions, or payments made using your PNC Bank routing and checking account numbers (ACH transactions). Debit card transactions do not qualify for Payment Control when your account balance becomes negative. When you choose to return an Item that has been presented to PNC for payment, we will return the Item to the payee’s bank for insufficient funds, and the payee will not receive payment from PNC. You may still have an obligation to pay the payee for goods, services or other products.  PNC is not responsible for satisfying any obligations between you and the payee or any other party with respect to an Item you decide to return.  Before choosing to return an Item, you should consider rules the payee may have or actions the payee may take on late/returned payments. Overdrawing an account, maintaining a negative available balance for any period of time, and returning transactions as unpaid may have other consequences, including account closure or negative impacts to your ability to obtain financial services including loans, deposit accounts, and other services at PNC and other institutions.</a:t>
            </a:r>
          </a:p>
          <a:p>
            <a:pPr defTabSz="914377">
              <a:spcAft>
                <a:spcPts val="400"/>
              </a:spcAft>
            </a:pPr>
            <a:r>
              <a:rPr lang="en-US" sz="880" dirty="0">
                <a:solidFill>
                  <a:prstClr val="white"/>
                </a:solidFill>
                <a:latin typeface="PNC Brand" panose="02000503040000020003" pitchFamily="2" charset="0"/>
              </a:rPr>
              <a:t>Low Cash Mode is a service mark of The PNC Financial Services Group, Inc.</a:t>
            </a:r>
          </a:p>
          <a:p>
            <a:pPr defTabSz="914377">
              <a:spcAft>
                <a:spcPts val="400"/>
              </a:spcAft>
            </a:pPr>
            <a:r>
              <a:rPr lang="en-US" sz="880" b="1" dirty="0">
                <a:solidFill>
                  <a:prstClr val="white"/>
                </a:solidFill>
                <a:latin typeface="PNC Brand" panose="02000503040000020003" pitchFamily="2" charset="0"/>
              </a:rPr>
              <a:t>5 </a:t>
            </a:r>
            <a:r>
              <a:rPr lang="en-US" sz="880" dirty="0">
                <a:solidFill>
                  <a:prstClr val="white"/>
                </a:solidFill>
                <a:latin typeface="PNC Brand" panose="02000503040000020003" pitchFamily="2" charset="0"/>
              </a:rPr>
              <a:t>PNC Alerts are free to customers. However, third party message and data rates may apply. These include fees your wireless carrier may charge you for data usage and text messaging services. Check with your wireless carrier for details regarding your specific wireless plan and any data usage or text messaging charges that may apply. </a:t>
            </a:r>
          </a:p>
          <a:p>
            <a:pPr defTabSz="914377">
              <a:spcAft>
                <a:spcPts val="400"/>
              </a:spcAft>
            </a:pPr>
            <a:r>
              <a:rPr lang="en-US" sz="880" b="1" dirty="0">
                <a:solidFill>
                  <a:prstClr val="white"/>
                </a:solidFill>
                <a:latin typeface="PNC Brand" panose="02000503040000020003" pitchFamily="2" charset="0"/>
              </a:rPr>
              <a:t>6 </a:t>
            </a:r>
            <a:r>
              <a:rPr lang="en-US" sz="880" dirty="0">
                <a:solidFill>
                  <a:prstClr val="white"/>
                </a:solidFill>
                <a:latin typeface="PNC Brand" panose="02000503040000020003" pitchFamily="2" charset="0"/>
              </a:rPr>
              <a:t>You may not make more than a total of six (6) transfers each statement cycle from a savings or money market account to other accounts (including transfers to another account for overdraft protection) or to third parties by check, through point-of-sale purchase transactions or similar debit card transactions, by pre-authorized or automatic agreements, telephone, online or similar order payable to a third person. See your account agreement for more information. Other limits may apply to your account. Excessive transactions may result in your Savings or Money Market account being changed to a Standard Checking account, which will be subject to the features and fees as described in the Consumer Schedule of Service Charges and Fees in effect at that time. We reserve the right to suspend enforcement of these transaction limitations, at our discretion.</a:t>
            </a:r>
          </a:p>
          <a:p>
            <a:pPr defTabSz="914377">
              <a:spcAft>
                <a:spcPts val="400"/>
              </a:spcAft>
            </a:pPr>
            <a:r>
              <a:rPr lang="en-US" sz="880" b="1" dirty="0">
                <a:solidFill>
                  <a:prstClr val="white"/>
                </a:solidFill>
                <a:latin typeface="PNC Brand" panose="02000503040000020003" pitchFamily="2" charset="0"/>
              </a:rPr>
              <a:t>7</a:t>
            </a:r>
            <a:r>
              <a:rPr lang="en-US" sz="880" dirty="0">
                <a:solidFill>
                  <a:prstClr val="white"/>
                </a:solidFill>
                <a:latin typeface="PNC Brand" panose="02000503040000020003" pitchFamily="2" charset="0"/>
              </a:rPr>
              <a:t> </a:t>
            </a:r>
            <a:r>
              <a:rPr lang="en-US" sz="880" i="1" dirty="0" err="1">
                <a:solidFill>
                  <a:prstClr val="white"/>
                </a:solidFill>
                <a:latin typeface="PNC Brand" panose="02000503040000020003" pitchFamily="2" charset="0"/>
              </a:rPr>
              <a:t>Zelle</a:t>
            </a:r>
            <a:r>
              <a:rPr lang="en-US" sz="880" i="1" dirty="0">
                <a:solidFill>
                  <a:prstClr val="white"/>
                </a:solidFill>
                <a:latin typeface="PNC Brand" panose="02000503040000020003" pitchFamily="2" charset="0"/>
              </a:rPr>
              <a:t> </a:t>
            </a:r>
            <a:r>
              <a:rPr lang="en-US" sz="880" dirty="0">
                <a:solidFill>
                  <a:prstClr val="white"/>
                </a:solidFill>
                <a:latin typeface="PNC Brand" panose="02000503040000020003" pitchFamily="2" charset="0"/>
              </a:rPr>
              <a:t>should only be used to send or receive money with people you know and trust. Before using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to send money, you should confirm the recipient’s email address or U.S. mobile phone number. Neither PNC nor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offers a protection program for authorized payments made with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is available to almost anyone with a bank account in the U.S. Transactions typically occur in minutes between enrolled users. If the recipient has not enrolled, the payment will expire after 14 calendar days. See the PNC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Terms of Use for additional terms and conditions. Use of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is subject to and conditional upon adherence to the terms and conditions of the PNC </a:t>
            </a: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Terms of Use.</a:t>
            </a:r>
          </a:p>
          <a:p>
            <a:pPr defTabSz="914377">
              <a:spcAft>
                <a:spcPts val="400"/>
              </a:spcAft>
            </a:pPr>
            <a:r>
              <a:rPr lang="en-US" sz="880" b="1" dirty="0">
                <a:solidFill>
                  <a:prstClr val="white"/>
                </a:solidFill>
                <a:latin typeface="PNC Brand" panose="02000503040000020003" pitchFamily="2" charset="0"/>
              </a:rPr>
              <a:t>8</a:t>
            </a:r>
            <a:r>
              <a:rPr lang="en-US" sz="880" dirty="0">
                <a:solidFill>
                  <a:prstClr val="white"/>
                </a:solidFill>
                <a:latin typeface="PNC Brand" panose="02000503040000020003" pitchFamily="2" charset="0"/>
              </a:rPr>
              <a:t> Your wireless carrier may charge you standard text message rates.</a:t>
            </a:r>
          </a:p>
          <a:p>
            <a:pPr defTabSz="914377">
              <a:spcAft>
                <a:spcPts val="400"/>
              </a:spcAft>
            </a:pPr>
            <a:r>
              <a:rPr lang="en-US" sz="880" dirty="0">
                <a:solidFill>
                  <a:prstClr val="white"/>
                </a:solidFill>
                <a:latin typeface="PNC Brand" panose="02000503040000020003" pitchFamily="2" charset="0"/>
              </a:rPr>
              <a:t>[Visa is a registered trademark of Visa International Service Association and used under license.]</a:t>
            </a:r>
          </a:p>
          <a:p>
            <a:pPr defTabSz="914377">
              <a:spcAft>
                <a:spcPts val="400"/>
              </a:spcAft>
            </a:pPr>
            <a:r>
              <a:rPr lang="en-US" sz="880" i="1" dirty="0" err="1">
                <a:solidFill>
                  <a:prstClr val="white"/>
                </a:solidFill>
                <a:latin typeface="PNC Brand" panose="02000503040000020003" pitchFamily="2" charset="0"/>
              </a:rPr>
              <a:t>Zelle</a:t>
            </a:r>
            <a:r>
              <a:rPr lang="en-US" sz="880" dirty="0">
                <a:solidFill>
                  <a:prstClr val="white"/>
                </a:solidFill>
                <a:latin typeface="PNC Brand" panose="02000503040000020003" pitchFamily="2" charset="0"/>
              </a:rPr>
              <a:t> and the </a:t>
            </a:r>
            <a:r>
              <a:rPr lang="en-US" sz="880" i="1" dirty="0" err="1">
                <a:solidFill>
                  <a:prstClr val="white"/>
                </a:solidFill>
                <a:latin typeface="PNC Brand" panose="02000503040000020003" pitchFamily="2" charset="0"/>
              </a:rPr>
              <a:t>Zell</a:t>
            </a:r>
            <a:r>
              <a:rPr lang="en-US" sz="880" dirty="0" err="1">
                <a:solidFill>
                  <a:prstClr val="white"/>
                </a:solidFill>
                <a:latin typeface="PNC Brand" panose="02000503040000020003" pitchFamily="2" charset="0"/>
              </a:rPr>
              <a:t>e</a:t>
            </a:r>
            <a:r>
              <a:rPr lang="en-US" sz="880" dirty="0">
                <a:solidFill>
                  <a:prstClr val="white"/>
                </a:solidFill>
                <a:latin typeface="PNC Brand" panose="02000503040000020003" pitchFamily="2" charset="0"/>
              </a:rPr>
              <a:t>-related marks are wholly owned by Early Warning Services, LLC and are used herein under license.</a:t>
            </a:r>
          </a:p>
          <a:p>
            <a:pPr defTabSz="914377">
              <a:spcAft>
                <a:spcPts val="400"/>
              </a:spcAft>
            </a:pPr>
            <a:r>
              <a:rPr lang="en-US" sz="880" dirty="0">
                <a:solidFill>
                  <a:prstClr val="white"/>
                </a:solidFill>
                <a:latin typeface="PNC Brand" panose="02000503040000020003" pitchFamily="2" charset="0"/>
              </a:rPr>
              <a:t>Low Cash Mode is a service mark of The PNC Financial Services Group, Inc.</a:t>
            </a:r>
          </a:p>
          <a:p>
            <a:pPr defTabSz="914377">
              <a:spcAft>
                <a:spcPts val="400"/>
              </a:spcAft>
            </a:pPr>
            <a:r>
              <a:rPr lang="en-US" sz="880" dirty="0">
                <a:solidFill>
                  <a:prstClr val="white"/>
                </a:solidFill>
                <a:latin typeface="PNC Brand" panose="02000503040000020003" pitchFamily="2" charset="0"/>
              </a:rPr>
              <a:t>Virtual Wallet Student is a registered trademark of The PNC Financial Services Group, Inc.</a:t>
            </a:r>
          </a:p>
          <a:p>
            <a:pPr defTabSz="914377">
              <a:spcAft>
                <a:spcPts val="267"/>
              </a:spcAft>
            </a:pPr>
            <a:endParaRPr lang="en-US" sz="933" dirty="0">
              <a:solidFill>
                <a:prstClr val="white"/>
              </a:solidFill>
              <a:latin typeface="PNC Brand" panose="02000503040000020003" pitchFamily="2" charset="0"/>
              <a:cs typeface="Arial" panose="020B0604020202020204" pitchFamily="34" charset="0"/>
            </a:endParaRPr>
          </a:p>
        </p:txBody>
      </p:sp>
      <p:sp>
        <p:nvSpPr>
          <p:cNvPr id="9" name="Slide Number Placeholder 1">
            <a:extLst>
              <a:ext uri="{FF2B5EF4-FFF2-40B4-BE49-F238E27FC236}">
                <a16:creationId xmlns:a16="http://schemas.microsoft.com/office/drawing/2014/main" id="{6EA16488-2EC9-9445-B63B-666AB9E10ABE}"/>
              </a:ext>
            </a:extLst>
          </p:cNvPr>
          <p:cNvSpPr>
            <a:spLocks noGrp="1"/>
          </p:cNvSpPr>
          <p:nvPr>
            <p:ph type="sldNum" sz="quarter" idx="4"/>
          </p:nvPr>
        </p:nvSpPr>
        <p:spPr>
          <a:xfrm>
            <a:off x="702468" y="6331084"/>
            <a:ext cx="609600" cy="365125"/>
          </a:xfrm>
        </p:spPr>
        <p:txBody>
          <a:bodyPr/>
          <a:lstStyle/>
          <a:p>
            <a:pPr defTabSz="914377"/>
            <a:fld id="{F6049A74-CBDB-7A4B-9BE2-9CC66B6D5C4F}" type="slidenum">
              <a:rPr lang="en-US">
                <a:solidFill>
                  <a:prstClr val="white">
                    <a:lumMod val="50000"/>
                  </a:prstClr>
                </a:solidFill>
              </a:rPr>
              <a:pPr defTabSz="914377"/>
              <a:t>9</a:t>
            </a:fld>
            <a:endParaRPr lang="en-US" dirty="0">
              <a:solidFill>
                <a:prstClr val="white">
                  <a:lumMod val="50000"/>
                </a:prstClr>
              </a:solidFill>
            </a:endParaRPr>
          </a:p>
        </p:txBody>
      </p:sp>
      <p:sp>
        <p:nvSpPr>
          <p:cNvPr id="10" name="TextBox 9">
            <a:extLst>
              <a:ext uri="{FF2B5EF4-FFF2-40B4-BE49-F238E27FC236}">
                <a16:creationId xmlns:a16="http://schemas.microsoft.com/office/drawing/2014/main" id="{3A4175AE-E9C4-3747-A8CF-C204A6397A38}"/>
              </a:ext>
            </a:extLst>
          </p:cNvPr>
          <p:cNvSpPr txBox="1"/>
          <p:nvPr/>
        </p:nvSpPr>
        <p:spPr>
          <a:xfrm>
            <a:off x="938287" y="6325425"/>
            <a:ext cx="5813764" cy="403419"/>
          </a:xfrm>
          <a:prstGeom prst="rect">
            <a:avLst/>
          </a:prstGeom>
          <a:noFill/>
        </p:spPr>
        <p:txBody>
          <a:bodyPr wrap="square" lIns="0" tIns="0" rIns="0" bIns="0" rtlCol="0" anchor="ctr">
            <a:noAutofit/>
          </a:bodyPr>
          <a:lstStyle/>
          <a:p>
            <a:pPr defTabSz="914377"/>
            <a:r>
              <a:rPr lang="en-US" sz="867" dirty="0">
                <a:solidFill>
                  <a:prstClr val="white">
                    <a:lumMod val="65000"/>
                  </a:prstClr>
                </a:solidFill>
                <a:latin typeface="Arial" charset="0"/>
                <a:ea typeface="Arial" charset="0"/>
                <a:cs typeface="Arial" charset="0"/>
              </a:rPr>
              <a:t>©2021 The PNC Financial Services Group, Inc. All rights reserved. PNC Bank, National Association. </a:t>
            </a:r>
            <a:r>
              <a:rPr lang="en-US" sz="867" b="1" dirty="0">
                <a:solidFill>
                  <a:prstClr val="white">
                    <a:lumMod val="65000"/>
                  </a:prstClr>
                </a:solidFill>
                <a:latin typeface="Arial" charset="0"/>
                <a:ea typeface="Arial" charset="0"/>
                <a:cs typeface="Arial" charset="0"/>
              </a:rPr>
              <a:t>Member FDIC </a:t>
            </a:r>
          </a:p>
        </p:txBody>
      </p:sp>
      <p:cxnSp>
        <p:nvCxnSpPr>
          <p:cNvPr id="11" name="Straight Connector 10">
            <a:extLst>
              <a:ext uri="{FF2B5EF4-FFF2-40B4-BE49-F238E27FC236}">
                <a16:creationId xmlns:a16="http://schemas.microsoft.com/office/drawing/2014/main" id="{F12E2FF9-2515-0C47-A7E4-445318ABC73E}"/>
              </a:ext>
            </a:extLst>
          </p:cNvPr>
          <p:cNvCxnSpPr>
            <a:cxnSpLocks/>
          </p:cNvCxnSpPr>
          <p:nvPr/>
        </p:nvCxnSpPr>
        <p:spPr>
          <a:xfrm>
            <a:off x="9347200" y="6273801"/>
            <a:ext cx="0" cy="45504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E1D3236B-506A-4A86-B8B1-7A136585320C}"/>
              </a:ext>
            </a:extLst>
          </p:cNvPr>
          <p:cNvPicPr>
            <a:picLocks noChangeAspect="1"/>
          </p:cNvPicPr>
          <p:nvPr/>
        </p:nvPicPr>
        <p:blipFill>
          <a:blip r:embed="rId5"/>
          <a:stretch>
            <a:fillRect/>
          </a:stretch>
        </p:blipFill>
        <p:spPr>
          <a:xfrm>
            <a:off x="7061201" y="6203614"/>
            <a:ext cx="1935047" cy="526770"/>
          </a:xfrm>
          <a:prstGeom prst="rect">
            <a:avLst/>
          </a:prstGeom>
        </p:spPr>
      </p:pic>
      <p:pic>
        <p:nvPicPr>
          <p:cNvPr id="5" name="Audio 4">
            <a:hlinkClick r:id="" action="ppaction://media"/>
            <a:extLst>
              <a:ext uri="{FF2B5EF4-FFF2-40B4-BE49-F238E27FC236}">
                <a16:creationId xmlns:a16="http://schemas.microsoft.com/office/drawing/2014/main" id="{5873C93E-1E9D-4773-AC26-2B320146E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8854015"/>
      </p:ext>
    </p:extLst>
  </p:cSld>
  <p:clrMapOvr>
    <a:masterClrMapping/>
  </p:clrMapOvr>
  <mc:AlternateContent xmlns:mc="http://schemas.openxmlformats.org/markup-compatibility/2006" xmlns:p14="http://schemas.microsoft.com/office/powerpoint/2010/main">
    <mc:Choice Requires="p14">
      <p:transition spd="slow" p14:dur="2000" advTm="1962"/>
    </mc:Choice>
    <mc:Fallback xmlns="">
      <p:transition spd="slow" advTm="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NC" val="NOMOVE"/>
</p:tagLst>
</file>

<file path=ppt/tags/tag2.xml><?xml version="1.0" encoding="utf-8"?>
<p:tagLst xmlns:a="http://schemas.openxmlformats.org/drawingml/2006/main" xmlns:r="http://schemas.openxmlformats.org/officeDocument/2006/relationships" xmlns:p="http://schemas.openxmlformats.org/presentationml/2006/main">
  <p:tag name="PNC" val="NOMOVE"/>
</p:tagLst>
</file>

<file path=ppt/tags/tag3.xml><?xml version="1.0" encoding="utf-8"?>
<p:tagLst xmlns:a="http://schemas.openxmlformats.org/drawingml/2006/main" xmlns:r="http://schemas.openxmlformats.org/officeDocument/2006/relationships" xmlns:p="http://schemas.openxmlformats.org/presentationml/2006/main">
  <p:tag name="PNC" val="LOGO"/>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indent="0" algn="l">
          <a:spcAft>
            <a:spcPts val="1200"/>
          </a:spcAft>
          <a:buNone/>
          <a:defRPr sz="1200" b="1" dirty="0" smtClean="0">
            <a:solidFill>
              <a:srgbClr val="F58025"/>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530ADD9449334BA85B1AF5AF67B678" ma:contentTypeVersion="1" ma:contentTypeDescription="Create a new document." ma:contentTypeScope="" ma:versionID="0bf0ae9f8b4496a38892d319f7e903bc">
  <xsd:schema xmlns:xsd="http://www.w3.org/2001/XMLSchema" xmlns:xs="http://www.w3.org/2001/XMLSchema" xmlns:p="http://schemas.microsoft.com/office/2006/metadata/properties" xmlns:ns2="b8828ae2-694f-4550-a98f-ee3e20dea74b" targetNamespace="http://schemas.microsoft.com/office/2006/metadata/properties" ma:root="true" ma:fieldsID="ed099188637c579854fcca17fcabb134" ns2:_="">
    <xsd:import namespace="b8828ae2-694f-4550-a98f-ee3e20dea74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28ae2-694f-4550-a98f-ee3e20dea7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36D3D7-75D9-4E84-BC57-BF2EF3B8C261}">
  <ds:schemaRefs>
    <ds:schemaRef ds:uri="http://schemas.microsoft.com/sharepoint/v3/contenttype/forms"/>
  </ds:schemaRefs>
</ds:datastoreItem>
</file>

<file path=customXml/itemProps2.xml><?xml version="1.0" encoding="utf-8"?>
<ds:datastoreItem xmlns:ds="http://schemas.openxmlformats.org/officeDocument/2006/customXml" ds:itemID="{E8EA821B-CF5C-4610-A625-5957EE767E4B}">
  <ds:schemaRefs>
    <ds:schemaRef ds:uri="http://purl.org/dc/dcmitype/"/>
    <ds:schemaRef ds:uri="http://schemas.microsoft.com/office/2006/documentManagement/types"/>
    <ds:schemaRef ds:uri="http://www.w3.org/XML/1998/namespace"/>
    <ds:schemaRef ds:uri="http://purl.org/dc/terms/"/>
    <ds:schemaRef ds:uri="http://schemas.openxmlformats.org/package/2006/metadata/core-properties"/>
    <ds:schemaRef ds:uri="http://purl.org/dc/elements/1.1/"/>
    <ds:schemaRef ds:uri="http://schemas.microsoft.com/office/infopath/2007/PartnerControls"/>
    <ds:schemaRef ds:uri="b8828ae2-694f-4550-a98f-ee3e20dea74b"/>
    <ds:schemaRef ds:uri="http://schemas.microsoft.com/office/2006/metadata/properties"/>
  </ds:schemaRefs>
</ds:datastoreItem>
</file>

<file path=customXml/itemProps3.xml><?xml version="1.0" encoding="utf-8"?>
<ds:datastoreItem xmlns:ds="http://schemas.openxmlformats.org/officeDocument/2006/customXml" ds:itemID="{9034C73D-31EB-4F47-8706-4BD606118C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28ae2-694f-4550-a98f-ee3e20dea7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24881</TotalTime>
  <Words>2083</Words>
  <Application>Microsoft Office PowerPoint</Application>
  <PresentationFormat>Widescreen</PresentationFormat>
  <Paragraphs>93</Paragraphs>
  <Slides>9</Slides>
  <Notes>4</Notes>
  <HiddenSlides>0</HiddenSlides>
  <MMClips>9</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Arial</vt:lpstr>
      <vt:lpstr>Arial</vt:lpstr>
      <vt:lpstr>Calibri</vt:lpstr>
      <vt:lpstr>LucidaGrande</vt:lpstr>
      <vt:lpstr>PNC Brand</vt:lpstr>
      <vt:lpstr>PNC Brand Medium</vt:lpstr>
      <vt:lpstr>PNC Sans Light</vt:lpstr>
      <vt:lpstr>Verdana</vt:lpstr>
      <vt:lpstr>Wingdings</vt:lpstr>
      <vt:lpstr>1_Office Theme</vt:lpstr>
      <vt:lpstr>3_Office Theme</vt:lpstr>
      <vt:lpstr>BLANK</vt:lpstr>
      <vt:lpstr>2_Office Theme</vt:lpstr>
      <vt:lpstr>Office Theme</vt:lpstr>
      <vt:lpstr>PowerPoint Presentation</vt:lpstr>
      <vt:lpstr>PowerPoint Presentation</vt:lpstr>
      <vt:lpstr>PowerPoint Presentation</vt:lpstr>
      <vt:lpstr>PowerPoint Presentation</vt:lpstr>
      <vt:lpstr>TO HELP YOU TAKE  CONTROL AND BANK HOW, WHERE AND WHEN</vt:lpstr>
      <vt:lpstr>PowerPoint Presentation</vt:lpstr>
      <vt:lpstr>PNC MY FINANCE ACADEMY </vt:lpstr>
      <vt:lpstr>PowerPoint Presentation</vt:lpstr>
      <vt:lpstr>WE’RE COMMITTED TO COLLEGE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Early</dc:creator>
  <cp:lastModifiedBy>David Alexander</cp:lastModifiedBy>
  <cp:revision>264</cp:revision>
  <dcterms:created xsi:type="dcterms:W3CDTF">2017-11-14T15:56:47Z</dcterms:created>
  <dcterms:modified xsi:type="dcterms:W3CDTF">2021-06-01T17:49:33Z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ea8ce42-0a38-4038-af78-0463c9adb574_Enabled">
    <vt:lpwstr>true</vt:lpwstr>
  </property>
  <property fmtid="{D5CDD505-2E9C-101B-9397-08002B2CF9AE}" pid="3" name="MSIP_Label_cea8ce42-0a38-4038-af78-0463c9adb574_SetDate">
    <vt:lpwstr>2020-12-25T04:35:59Z</vt:lpwstr>
  </property>
  <property fmtid="{D5CDD505-2E9C-101B-9397-08002B2CF9AE}" pid="4" name="MSIP_Label_cea8ce42-0a38-4038-af78-0463c9adb574_Method">
    <vt:lpwstr>Standard</vt:lpwstr>
  </property>
  <property fmtid="{D5CDD505-2E9C-101B-9397-08002B2CF9AE}" pid="5" name="MSIP_Label_cea8ce42-0a38-4038-af78-0463c9adb574_Name">
    <vt:lpwstr>cea8ce42-0a38-4038-af78-0463c9adb574</vt:lpwstr>
  </property>
  <property fmtid="{D5CDD505-2E9C-101B-9397-08002B2CF9AE}" pid="6" name="MSIP_Label_cea8ce42-0a38-4038-af78-0463c9adb574_SiteId">
    <vt:lpwstr>5d25c963-07db-4627-9db3-720b2ff89865</vt:lpwstr>
  </property>
  <property fmtid="{D5CDD505-2E9C-101B-9397-08002B2CF9AE}" pid="7" name="MSIP_Label_cea8ce42-0a38-4038-af78-0463c9adb574_ActionId">
    <vt:lpwstr>125dbc6a-b3ea-4829-a80a-c9d95c664fc5</vt:lpwstr>
  </property>
  <property fmtid="{D5CDD505-2E9C-101B-9397-08002B2CF9AE}" pid="8" name="MSIP_Label_cea8ce42-0a38-4038-af78-0463c9adb574_ContentBits">
    <vt:lpwstr>0</vt:lpwstr>
  </property>
  <property fmtid="{D5CDD505-2E9C-101B-9397-08002B2CF9AE}" pid="9" name="ContentTypeId">
    <vt:lpwstr>0x010100E8530ADD9449334BA85B1AF5AF67B678</vt:lpwstr>
  </property>
</Properties>
</file>