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diagrams/data1.xml" ContentType="application/vnd.openxmlformats-officedocument.drawingml.diagramData+xml"/>
  <Override PartName="/ppt/diagrams/data2.xml" ContentType="application/vnd.openxmlformats-officedocument.drawingml.diagramData+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colors2.xml" ContentType="application/vnd.openxmlformats-officedocument.drawingml.diagramColors+xml"/>
  <Override PartName="/ppt/theme/theme3.xml" ContentType="application/vnd.openxmlformats-officedocument.theme+xml"/>
  <Override PartName="/ppt/theme/theme4.xml" ContentType="application/vnd.openxmlformats-officedocument.theme+xml"/>
  <Override PartName="/ppt/diagrams/quickStyle2.xml" ContentType="application/vnd.openxmlformats-officedocument.drawingml.diagramStyle+xml"/>
  <Override PartName="/ppt/diagrams/drawing2.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27" r:id="rId2"/>
  </p:sldMasterIdLst>
  <p:notesMasterIdLst>
    <p:notesMasterId r:id="rId31"/>
  </p:notesMasterIdLst>
  <p:handoutMasterIdLst>
    <p:handoutMasterId r:id="rId32"/>
  </p:handoutMasterIdLst>
  <p:sldIdLst>
    <p:sldId id="257" r:id="rId3"/>
    <p:sldId id="484" r:id="rId4"/>
    <p:sldId id="1753" r:id="rId5"/>
    <p:sldId id="485" r:id="rId6"/>
    <p:sldId id="1151" r:id="rId7"/>
    <p:sldId id="1143" r:id="rId8"/>
    <p:sldId id="1144" r:id="rId9"/>
    <p:sldId id="2575" r:id="rId10"/>
    <p:sldId id="2472" r:id="rId11"/>
    <p:sldId id="2480" r:id="rId12"/>
    <p:sldId id="2641" r:id="rId13"/>
    <p:sldId id="2642" r:id="rId14"/>
    <p:sldId id="2769" r:id="rId15"/>
    <p:sldId id="2761" r:id="rId16"/>
    <p:sldId id="2762" r:id="rId17"/>
    <p:sldId id="2535" r:id="rId18"/>
    <p:sldId id="2712" r:id="rId19"/>
    <p:sldId id="1769" r:id="rId20"/>
    <p:sldId id="2547" r:id="rId21"/>
    <p:sldId id="2592" r:id="rId22"/>
    <p:sldId id="2596" r:id="rId23"/>
    <p:sldId id="469" r:id="rId24"/>
    <p:sldId id="2759" r:id="rId25"/>
    <p:sldId id="2768" r:id="rId26"/>
    <p:sldId id="2548" r:id="rId27"/>
    <p:sldId id="1544" r:id="rId28"/>
    <p:sldId id="2549" r:id="rId29"/>
    <p:sldId id="2619"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derstanding Stalking" id="{0F409F69-77DF-4AF6-8174-5802CF41041E}">
          <p14:sldIdLst>
            <p14:sldId id="257"/>
            <p14:sldId id="484"/>
            <p14:sldId id="1753"/>
            <p14:sldId id="485"/>
            <p14:sldId id="1151"/>
            <p14:sldId id="1143"/>
            <p14:sldId id="1144"/>
            <p14:sldId id="2575"/>
          </p14:sldIdLst>
        </p14:section>
        <p14:section name="Investigation - Case Study" id="{92A06956-F412-49C5-9810-301BBDDF46AF}">
          <p14:sldIdLst>
            <p14:sldId id="2472"/>
            <p14:sldId id="2480"/>
            <p14:sldId id="2641"/>
            <p14:sldId id="2642"/>
            <p14:sldId id="2769"/>
            <p14:sldId id="2761"/>
            <p14:sldId id="2762"/>
            <p14:sldId id="2535"/>
          </p14:sldIdLst>
        </p14:section>
        <p14:section name="Wrap Up" id="{1B7ABA32-A42B-4769-8DE7-6358A46D518C}">
          <p14:sldIdLst>
            <p14:sldId id="2712"/>
            <p14:sldId id="1769"/>
            <p14:sldId id="2547"/>
            <p14:sldId id="2592"/>
            <p14:sldId id="2596"/>
            <p14:sldId id="469"/>
            <p14:sldId id="2759"/>
            <p14:sldId id="2768"/>
            <p14:sldId id="2548"/>
            <p14:sldId id="1544"/>
            <p14:sldId id="2549"/>
            <p14:sldId id="261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5C"/>
    <a:srgbClr val="002D5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88" autoAdjust="0"/>
    <p:restoredTop sz="86683" autoAdjust="0"/>
  </p:normalViewPr>
  <p:slideViewPr>
    <p:cSldViewPr snapToGrid="0">
      <p:cViewPr varScale="1">
        <p:scale>
          <a:sx n="66" d="100"/>
          <a:sy n="66" d="100"/>
        </p:scale>
        <p:origin x="1136" y="26"/>
      </p:cViewPr>
      <p:guideLst/>
    </p:cSldViewPr>
  </p:slideViewPr>
  <p:outlineViewPr>
    <p:cViewPr>
      <p:scale>
        <a:sx n="33" d="100"/>
        <a:sy n="33" d="100"/>
      </p:scale>
      <p:origin x="0" y="-170070"/>
    </p:cViewPr>
  </p:outlineViewPr>
  <p:notesTextViewPr>
    <p:cViewPr>
      <p:scale>
        <a:sx n="1" d="1"/>
        <a:sy n="1" d="1"/>
      </p:scale>
      <p:origin x="0" y="0"/>
    </p:cViewPr>
  </p:notesTextViewPr>
  <p:sorterViewPr>
    <p:cViewPr varScale="1">
      <p:scale>
        <a:sx n="1" d="1"/>
        <a:sy n="1" d="1"/>
      </p:scale>
      <p:origin x="0" y="-1218"/>
    </p:cViewPr>
  </p:sorterViewPr>
  <p:notesViewPr>
    <p:cSldViewPr snapToGrid="0">
      <p:cViewPr varScale="1">
        <p:scale>
          <a:sx n="81" d="100"/>
          <a:sy n="81" d="100"/>
        </p:scale>
        <p:origin x="3894"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customXml" Target="../customXml/item3.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38"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openxmlformats.org/officeDocument/2006/relationships/customXml" Target="../customXml/item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0FA41D-73FC-1E46-ABBF-074A088227BF}" type="doc">
      <dgm:prSet loTypeId="urn:microsoft.com/office/officeart/2005/8/layout/list1" loCatId="list" qsTypeId="urn:microsoft.com/office/officeart/2005/8/quickstyle/simple1" qsCatId="simple" csTypeId="urn:microsoft.com/office/officeart/2005/8/colors/accent4_2" csCatId="accent4" phldr="1"/>
      <dgm:spPr/>
      <dgm:t>
        <a:bodyPr/>
        <a:lstStyle/>
        <a:p>
          <a:endParaRPr lang="en-US"/>
        </a:p>
      </dgm:t>
    </dgm:pt>
    <dgm:pt modelId="{BEFED26F-B531-9F41-B5B1-0D3AB1F3B5AF}">
      <dgm:prSet custT="1"/>
      <dgm:spPr>
        <a:solidFill>
          <a:srgbClr val="002D59"/>
        </a:solidFill>
      </dgm:spPr>
      <dgm:t>
        <a:bodyPr/>
        <a:lstStyle/>
        <a:p>
          <a:r>
            <a:rPr lang="en-US" sz="2200" b="1" i="0" baseline="0" dirty="0"/>
            <a:t>In-Person Training</a:t>
          </a:r>
          <a:endParaRPr lang="en-US" sz="2200" b="1" dirty="0"/>
        </a:p>
      </dgm:t>
    </dgm:pt>
    <dgm:pt modelId="{F0E15E2D-76CE-5440-B6DA-732570726D98}" type="parTrans" cxnId="{4CE33D1F-5856-DA48-9C93-D5F0A19C46BD}">
      <dgm:prSet/>
      <dgm:spPr/>
      <dgm:t>
        <a:bodyPr/>
        <a:lstStyle/>
        <a:p>
          <a:endParaRPr lang="en-US"/>
        </a:p>
      </dgm:t>
    </dgm:pt>
    <dgm:pt modelId="{85ED23AE-1BD0-7247-8D8C-E5678EDC5A87}" type="sibTrans" cxnId="{4CE33D1F-5856-DA48-9C93-D5F0A19C46BD}">
      <dgm:prSet/>
      <dgm:spPr/>
      <dgm:t>
        <a:bodyPr/>
        <a:lstStyle/>
        <a:p>
          <a:endParaRPr lang="en-US"/>
        </a:p>
      </dgm:t>
    </dgm:pt>
    <dgm:pt modelId="{A61CBC9F-EE10-8D4D-89E0-E9906A310A68}">
      <dgm:prSet custT="1"/>
      <dgm:spPr>
        <a:solidFill>
          <a:srgbClr val="002D59"/>
        </a:solidFill>
      </dgm:spPr>
      <dgm:t>
        <a:bodyPr/>
        <a:lstStyle/>
        <a:p>
          <a:r>
            <a:rPr lang="en-US" sz="2200" b="1" i="0" baseline="0" dirty="0"/>
            <a:t>Webinars</a:t>
          </a:r>
          <a:endParaRPr lang="en-US" sz="2200" b="1" dirty="0"/>
        </a:p>
      </dgm:t>
    </dgm:pt>
    <dgm:pt modelId="{816E2720-C06A-0845-9C78-51B5E3DF0ED4}" type="parTrans" cxnId="{5C86F5A3-CAD1-BA4A-AE50-4AA43A5F23CA}">
      <dgm:prSet/>
      <dgm:spPr/>
      <dgm:t>
        <a:bodyPr/>
        <a:lstStyle/>
        <a:p>
          <a:endParaRPr lang="en-US"/>
        </a:p>
      </dgm:t>
    </dgm:pt>
    <dgm:pt modelId="{049D5209-43E6-BD40-BAD6-75EEF3468C50}" type="sibTrans" cxnId="{5C86F5A3-CAD1-BA4A-AE50-4AA43A5F23CA}">
      <dgm:prSet/>
      <dgm:spPr/>
      <dgm:t>
        <a:bodyPr/>
        <a:lstStyle/>
        <a:p>
          <a:endParaRPr lang="en-US"/>
        </a:p>
      </dgm:t>
    </dgm:pt>
    <dgm:pt modelId="{3F99DA69-4834-0245-9EA8-2B6D23A0619A}">
      <dgm:prSet custT="1"/>
      <dgm:spPr>
        <a:solidFill>
          <a:srgbClr val="002D59"/>
        </a:solidFill>
      </dgm:spPr>
      <dgm:t>
        <a:bodyPr/>
        <a:lstStyle/>
        <a:p>
          <a:r>
            <a:rPr lang="en-US" sz="2200" b="1" i="0" baseline="0" dirty="0"/>
            <a:t>Online Resources</a:t>
          </a:r>
          <a:endParaRPr lang="en-US" sz="2200" b="1" dirty="0"/>
        </a:p>
      </dgm:t>
    </dgm:pt>
    <dgm:pt modelId="{F2ADC087-7D33-C147-8DE1-33BFB4858EC4}" type="parTrans" cxnId="{530F9C9A-9457-BD43-8CF1-13F308CF43EB}">
      <dgm:prSet/>
      <dgm:spPr/>
      <dgm:t>
        <a:bodyPr/>
        <a:lstStyle/>
        <a:p>
          <a:endParaRPr lang="en-US"/>
        </a:p>
      </dgm:t>
    </dgm:pt>
    <dgm:pt modelId="{7D2571ED-8923-FB46-A1D0-EBEE68C1C82E}" type="sibTrans" cxnId="{530F9C9A-9457-BD43-8CF1-13F308CF43EB}">
      <dgm:prSet/>
      <dgm:spPr/>
      <dgm:t>
        <a:bodyPr/>
        <a:lstStyle/>
        <a:p>
          <a:endParaRPr lang="en-US"/>
        </a:p>
      </dgm:t>
    </dgm:pt>
    <dgm:pt modelId="{0606EFE8-D095-A741-A05E-348DE716C4C8}">
      <dgm:prSet custT="1"/>
      <dgm:spPr>
        <a:solidFill>
          <a:srgbClr val="002D59"/>
        </a:solidFill>
      </dgm:spPr>
      <dgm:t>
        <a:bodyPr/>
        <a:lstStyle/>
        <a:p>
          <a:r>
            <a:rPr lang="en-US" sz="2200" b="1" i="0" baseline="0" dirty="0"/>
            <a:t>Individual &amp; Organizational Assistance</a:t>
          </a:r>
          <a:endParaRPr lang="en-US" sz="2200" b="1" dirty="0"/>
        </a:p>
      </dgm:t>
    </dgm:pt>
    <dgm:pt modelId="{F8CB3350-96D2-DA47-A7E3-04819C12BE6A}" type="parTrans" cxnId="{39081E75-7DFE-1C40-8928-DE9D0AD6AC51}">
      <dgm:prSet/>
      <dgm:spPr/>
      <dgm:t>
        <a:bodyPr/>
        <a:lstStyle/>
        <a:p>
          <a:endParaRPr lang="en-US"/>
        </a:p>
      </dgm:t>
    </dgm:pt>
    <dgm:pt modelId="{80E30887-6D9F-D14C-AB18-B216AF83D339}" type="sibTrans" cxnId="{39081E75-7DFE-1C40-8928-DE9D0AD6AC51}">
      <dgm:prSet/>
      <dgm:spPr/>
      <dgm:t>
        <a:bodyPr/>
        <a:lstStyle/>
        <a:p>
          <a:endParaRPr lang="en-US"/>
        </a:p>
      </dgm:t>
    </dgm:pt>
    <dgm:pt modelId="{E7ED0F29-91DF-5346-9CC6-E9DEC0BFE9F5}">
      <dgm:prSet custT="1"/>
      <dgm:spPr>
        <a:solidFill>
          <a:srgbClr val="002D59"/>
        </a:solidFill>
      </dgm:spPr>
      <dgm:t>
        <a:bodyPr/>
        <a:lstStyle/>
        <a:p>
          <a:r>
            <a:rPr lang="en-US" sz="2200" b="1" i="0" baseline="0" dirty="0"/>
            <a:t>Policy / Protocol Development &amp; Consultation</a:t>
          </a:r>
          <a:endParaRPr lang="en-US" sz="2200" b="1" dirty="0"/>
        </a:p>
      </dgm:t>
    </dgm:pt>
    <dgm:pt modelId="{19596E97-1E4D-384B-B777-A095C7483ABE}" type="parTrans" cxnId="{7405886B-6F67-734B-BAD9-DD3E2F7090B4}">
      <dgm:prSet/>
      <dgm:spPr/>
      <dgm:t>
        <a:bodyPr/>
        <a:lstStyle/>
        <a:p>
          <a:endParaRPr lang="en-US"/>
        </a:p>
      </dgm:t>
    </dgm:pt>
    <dgm:pt modelId="{41ABDDEA-90E4-CB42-9A60-68297C32CE11}" type="sibTrans" cxnId="{7405886B-6F67-734B-BAD9-DD3E2F7090B4}">
      <dgm:prSet/>
      <dgm:spPr/>
      <dgm:t>
        <a:bodyPr/>
        <a:lstStyle/>
        <a:p>
          <a:endParaRPr lang="en-US"/>
        </a:p>
      </dgm:t>
    </dgm:pt>
    <dgm:pt modelId="{96092FEA-B9C0-B544-A959-7EF7C513A644}">
      <dgm:prSet custT="1"/>
      <dgm:spPr>
        <a:solidFill>
          <a:srgbClr val="002D59"/>
        </a:solidFill>
      </dgm:spPr>
      <dgm:t>
        <a:bodyPr/>
        <a:lstStyle/>
        <a:p>
          <a:r>
            <a:rPr lang="en-US" sz="2200" b="1" i="0" baseline="0" dirty="0"/>
            <a:t>National Stalking Awareness Month Materials</a:t>
          </a:r>
          <a:endParaRPr lang="en-US" sz="2200" b="1" dirty="0"/>
        </a:p>
      </dgm:t>
    </dgm:pt>
    <dgm:pt modelId="{F017CB28-33E0-0F47-8538-217505EA5C4D}" type="parTrans" cxnId="{2535495A-B4A3-8A48-9C8F-85EF0879905B}">
      <dgm:prSet/>
      <dgm:spPr/>
      <dgm:t>
        <a:bodyPr/>
        <a:lstStyle/>
        <a:p>
          <a:endParaRPr lang="en-US"/>
        </a:p>
      </dgm:t>
    </dgm:pt>
    <dgm:pt modelId="{A762E001-9BCB-8C42-B982-3E1B5F3D4FB5}" type="sibTrans" cxnId="{2535495A-B4A3-8A48-9C8F-85EF0879905B}">
      <dgm:prSet/>
      <dgm:spPr/>
      <dgm:t>
        <a:bodyPr/>
        <a:lstStyle/>
        <a:p>
          <a:endParaRPr lang="en-US"/>
        </a:p>
      </dgm:t>
    </dgm:pt>
    <dgm:pt modelId="{9F9E0C2D-BE89-054F-9B7C-CCE3635CF96C}" type="pres">
      <dgm:prSet presAssocID="{7D0FA41D-73FC-1E46-ABBF-074A088227BF}" presName="linear" presStyleCnt="0">
        <dgm:presLayoutVars>
          <dgm:dir/>
          <dgm:animLvl val="lvl"/>
          <dgm:resizeHandles val="exact"/>
        </dgm:presLayoutVars>
      </dgm:prSet>
      <dgm:spPr/>
    </dgm:pt>
    <dgm:pt modelId="{25166F9A-CA61-C14C-9BC9-A50FDD09AC71}" type="pres">
      <dgm:prSet presAssocID="{BEFED26F-B531-9F41-B5B1-0D3AB1F3B5AF}" presName="parentLin" presStyleCnt="0"/>
      <dgm:spPr/>
    </dgm:pt>
    <dgm:pt modelId="{82548F92-1C3D-0E47-B561-7BC4217D9E2B}" type="pres">
      <dgm:prSet presAssocID="{BEFED26F-B531-9F41-B5B1-0D3AB1F3B5AF}" presName="parentLeftMargin" presStyleLbl="node1" presStyleIdx="0" presStyleCnt="6"/>
      <dgm:spPr/>
    </dgm:pt>
    <dgm:pt modelId="{7CF4D420-3A1A-A74C-A6B8-DAB2F2380500}" type="pres">
      <dgm:prSet presAssocID="{BEFED26F-B531-9F41-B5B1-0D3AB1F3B5AF}" presName="parentText" presStyleLbl="node1" presStyleIdx="0" presStyleCnt="6">
        <dgm:presLayoutVars>
          <dgm:chMax val="0"/>
          <dgm:bulletEnabled val="1"/>
        </dgm:presLayoutVars>
      </dgm:prSet>
      <dgm:spPr/>
    </dgm:pt>
    <dgm:pt modelId="{24D2C244-63F4-0940-81CA-7A7154A857EA}" type="pres">
      <dgm:prSet presAssocID="{BEFED26F-B531-9F41-B5B1-0D3AB1F3B5AF}" presName="negativeSpace" presStyleCnt="0"/>
      <dgm:spPr/>
    </dgm:pt>
    <dgm:pt modelId="{BEDA8AEB-8DE6-F54B-889A-E8C21C178AE6}" type="pres">
      <dgm:prSet presAssocID="{BEFED26F-B531-9F41-B5B1-0D3AB1F3B5AF}" presName="childText" presStyleLbl="conFgAcc1" presStyleIdx="0" presStyleCnt="6">
        <dgm:presLayoutVars>
          <dgm:bulletEnabled val="1"/>
        </dgm:presLayoutVars>
      </dgm:prSet>
      <dgm:spPr>
        <a:ln>
          <a:solidFill>
            <a:srgbClr val="99A3BB"/>
          </a:solidFill>
        </a:ln>
      </dgm:spPr>
    </dgm:pt>
    <dgm:pt modelId="{111C3AC3-9097-1744-8D8F-85098B3795FF}" type="pres">
      <dgm:prSet presAssocID="{85ED23AE-1BD0-7247-8D8C-E5678EDC5A87}" presName="spaceBetweenRectangles" presStyleCnt="0"/>
      <dgm:spPr/>
    </dgm:pt>
    <dgm:pt modelId="{2615EF41-0214-0B4E-8AF8-BC3ACEDF2EA6}" type="pres">
      <dgm:prSet presAssocID="{A61CBC9F-EE10-8D4D-89E0-E9906A310A68}" presName="parentLin" presStyleCnt="0"/>
      <dgm:spPr/>
    </dgm:pt>
    <dgm:pt modelId="{0E779C5F-C925-0643-8018-1D2102AE58E2}" type="pres">
      <dgm:prSet presAssocID="{A61CBC9F-EE10-8D4D-89E0-E9906A310A68}" presName="parentLeftMargin" presStyleLbl="node1" presStyleIdx="0" presStyleCnt="6"/>
      <dgm:spPr/>
    </dgm:pt>
    <dgm:pt modelId="{24C3D548-7F40-A741-9B2E-85CF8F4823E3}" type="pres">
      <dgm:prSet presAssocID="{A61CBC9F-EE10-8D4D-89E0-E9906A310A68}" presName="parentText" presStyleLbl="node1" presStyleIdx="1" presStyleCnt="6">
        <dgm:presLayoutVars>
          <dgm:chMax val="0"/>
          <dgm:bulletEnabled val="1"/>
        </dgm:presLayoutVars>
      </dgm:prSet>
      <dgm:spPr/>
    </dgm:pt>
    <dgm:pt modelId="{6220C50A-5909-404A-A0EE-7968A2CB5BD5}" type="pres">
      <dgm:prSet presAssocID="{A61CBC9F-EE10-8D4D-89E0-E9906A310A68}" presName="negativeSpace" presStyleCnt="0"/>
      <dgm:spPr/>
    </dgm:pt>
    <dgm:pt modelId="{D183CABF-56D8-7B49-A258-B335A941FF6F}" type="pres">
      <dgm:prSet presAssocID="{A61CBC9F-EE10-8D4D-89E0-E9906A310A68}" presName="childText" presStyleLbl="conFgAcc1" presStyleIdx="1" presStyleCnt="6">
        <dgm:presLayoutVars>
          <dgm:bulletEnabled val="1"/>
        </dgm:presLayoutVars>
      </dgm:prSet>
      <dgm:spPr>
        <a:ln>
          <a:solidFill>
            <a:srgbClr val="99A3BB"/>
          </a:solidFill>
        </a:ln>
      </dgm:spPr>
    </dgm:pt>
    <dgm:pt modelId="{A3AE9663-CA2C-014F-8E61-950A4FCBDFA1}" type="pres">
      <dgm:prSet presAssocID="{049D5209-43E6-BD40-BAD6-75EEF3468C50}" presName="spaceBetweenRectangles" presStyleCnt="0"/>
      <dgm:spPr/>
    </dgm:pt>
    <dgm:pt modelId="{34584B7E-782A-294F-AB2A-817AEA1B656A}" type="pres">
      <dgm:prSet presAssocID="{3F99DA69-4834-0245-9EA8-2B6D23A0619A}" presName="parentLin" presStyleCnt="0"/>
      <dgm:spPr/>
    </dgm:pt>
    <dgm:pt modelId="{93AD0BAE-2706-494A-86BE-5133C90CF141}" type="pres">
      <dgm:prSet presAssocID="{3F99DA69-4834-0245-9EA8-2B6D23A0619A}" presName="parentLeftMargin" presStyleLbl="node1" presStyleIdx="1" presStyleCnt="6"/>
      <dgm:spPr/>
    </dgm:pt>
    <dgm:pt modelId="{B31B33D2-FFC4-3740-A9FE-24610DB19E3E}" type="pres">
      <dgm:prSet presAssocID="{3F99DA69-4834-0245-9EA8-2B6D23A0619A}" presName="parentText" presStyleLbl="node1" presStyleIdx="2" presStyleCnt="6">
        <dgm:presLayoutVars>
          <dgm:chMax val="0"/>
          <dgm:bulletEnabled val="1"/>
        </dgm:presLayoutVars>
      </dgm:prSet>
      <dgm:spPr/>
    </dgm:pt>
    <dgm:pt modelId="{EE375AF4-B4F4-3C4E-ABEA-C51724288457}" type="pres">
      <dgm:prSet presAssocID="{3F99DA69-4834-0245-9EA8-2B6D23A0619A}" presName="negativeSpace" presStyleCnt="0"/>
      <dgm:spPr/>
    </dgm:pt>
    <dgm:pt modelId="{CE9B7AB0-DD6D-2D46-A80C-1EAE97E5C9CE}" type="pres">
      <dgm:prSet presAssocID="{3F99DA69-4834-0245-9EA8-2B6D23A0619A}" presName="childText" presStyleLbl="conFgAcc1" presStyleIdx="2" presStyleCnt="6">
        <dgm:presLayoutVars>
          <dgm:bulletEnabled val="1"/>
        </dgm:presLayoutVars>
      </dgm:prSet>
      <dgm:spPr>
        <a:ln>
          <a:solidFill>
            <a:srgbClr val="99A3BB"/>
          </a:solidFill>
        </a:ln>
      </dgm:spPr>
    </dgm:pt>
    <dgm:pt modelId="{57C280A2-E864-1A44-9F2F-A68A7A4959F8}" type="pres">
      <dgm:prSet presAssocID="{7D2571ED-8923-FB46-A1D0-EBEE68C1C82E}" presName="spaceBetweenRectangles" presStyleCnt="0"/>
      <dgm:spPr/>
    </dgm:pt>
    <dgm:pt modelId="{C5E74519-C0A4-084D-B8D0-525BE89E7147}" type="pres">
      <dgm:prSet presAssocID="{0606EFE8-D095-A741-A05E-348DE716C4C8}" presName="parentLin" presStyleCnt="0"/>
      <dgm:spPr/>
    </dgm:pt>
    <dgm:pt modelId="{BEE771B8-8F7A-7B48-8854-58A78313E59D}" type="pres">
      <dgm:prSet presAssocID="{0606EFE8-D095-A741-A05E-348DE716C4C8}" presName="parentLeftMargin" presStyleLbl="node1" presStyleIdx="2" presStyleCnt="6"/>
      <dgm:spPr/>
    </dgm:pt>
    <dgm:pt modelId="{6D4C5C4D-14CF-F048-AF35-CB92484E4FD6}" type="pres">
      <dgm:prSet presAssocID="{0606EFE8-D095-A741-A05E-348DE716C4C8}" presName="parentText" presStyleLbl="node1" presStyleIdx="3" presStyleCnt="6">
        <dgm:presLayoutVars>
          <dgm:chMax val="0"/>
          <dgm:bulletEnabled val="1"/>
        </dgm:presLayoutVars>
      </dgm:prSet>
      <dgm:spPr/>
    </dgm:pt>
    <dgm:pt modelId="{2602F0D0-93F9-2E42-80D4-4D8E447F34BE}" type="pres">
      <dgm:prSet presAssocID="{0606EFE8-D095-A741-A05E-348DE716C4C8}" presName="negativeSpace" presStyleCnt="0"/>
      <dgm:spPr/>
    </dgm:pt>
    <dgm:pt modelId="{DEC2AA4A-2D58-A54E-8530-5EBCB5738781}" type="pres">
      <dgm:prSet presAssocID="{0606EFE8-D095-A741-A05E-348DE716C4C8}" presName="childText" presStyleLbl="conFgAcc1" presStyleIdx="3" presStyleCnt="6">
        <dgm:presLayoutVars>
          <dgm:bulletEnabled val="1"/>
        </dgm:presLayoutVars>
      </dgm:prSet>
      <dgm:spPr>
        <a:ln>
          <a:solidFill>
            <a:srgbClr val="99A3BB"/>
          </a:solidFill>
        </a:ln>
      </dgm:spPr>
    </dgm:pt>
    <dgm:pt modelId="{7DBE2CFF-3911-4F4C-BA88-CD1C294DEF0F}" type="pres">
      <dgm:prSet presAssocID="{80E30887-6D9F-D14C-AB18-B216AF83D339}" presName="spaceBetweenRectangles" presStyleCnt="0"/>
      <dgm:spPr/>
    </dgm:pt>
    <dgm:pt modelId="{7C45AE8B-0F68-284D-9569-371D3EDFFA1E}" type="pres">
      <dgm:prSet presAssocID="{E7ED0F29-91DF-5346-9CC6-E9DEC0BFE9F5}" presName="parentLin" presStyleCnt="0"/>
      <dgm:spPr/>
    </dgm:pt>
    <dgm:pt modelId="{B52110AB-F52C-8744-8FDE-2EDC5C5A9EB2}" type="pres">
      <dgm:prSet presAssocID="{E7ED0F29-91DF-5346-9CC6-E9DEC0BFE9F5}" presName="parentLeftMargin" presStyleLbl="node1" presStyleIdx="3" presStyleCnt="6"/>
      <dgm:spPr/>
    </dgm:pt>
    <dgm:pt modelId="{5D8F1F67-3FAF-E147-A906-C403295497F7}" type="pres">
      <dgm:prSet presAssocID="{E7ED0F29-91DF-5346-9CC6-E9DEC0BFE9F5}" presName="parentText" presStyleLbl="node1" presStyleIdx="4" presStyleCnt="6">
        <dgm:presLayoutVars>
          <dgm:chMax val="0"/>
          <dgm:bulletEnabled val="1"/>
        </dgm:presLayoutVars>
      </dgm:prSet>
      <dgm:spPr/>
    </dgm:pt>
    <dgm:pt modelId="{6536BCE1-B8E2-494C-A847-EF5B91B2CBEF}" type="pres">
      <dgm:prSet presAssocID="{E7ED0F29-91DF-5346-9CC6-E9DEC0BFE9F5}" presName="negativeSpace" presStyleCnt="0"/>
      <dgm:spPr/>
    </dgm:pt>
    <dgm:pt modelId="{168923C6-4284-9F45-B58C-7BDF596284C3}" type="pres">
      <dgm:prSet presAssocID="{E7ED0F29-91DF-5346-9CC6-E9DEC0BFE9F5}" presName="childText" presStyleLbl="conFgAcc1" presStyleIdx="4" presStyleCnt="6">
        <dgm:presLayoutVars>
          <dgm:bulletEnabled val="1"/>
        </dgm:presLayoutVars>
      </dgm:prSet>
      <dgm:spPr>
        <a:ln>
          <a:solidFill>
            <a:srgbClr val="99A3BB"/>
          </a:solidFill>
        </a:ln>
      </dgm:spPr>
    </dgm:pt>
    <dgm:pt modelId="{556DB6AD-066F-174E-8D0F-BE49BCBFEE11}" type="pres">
      <dgm:prSet presAssocID="{41ABDDEA-90E4-CB42-9A60-68297C32CE11}" presName="spaceBetweenRectangles" presStyleCnt="0"/>
      <dgm:spPr/>
    </dgm:pt>
    <dgm:pt modelId="{BC2A0844-E7C9-7847-AAE3-338EDD9C57FF}" type="pres">
      <dgm:prSet presAssocID="{96092FEA-B9C0-B544-A959-7EF7C513A644}" presName="parentLin" presStyleCnt="0"/>
      <dgm:spPr/>
    </dgm:pt>
    <dgm:pt modelId="{F5C39D71-5142-2C4E-AE90-C7348A158B80}" type="pres">
      <dgm:prSet presAssocID="{96092FEA-B9C0-B544-A959-7EF7C513A644}" presName="parentLeftMargin" presStyleLbl="node1" presStyleIdx="4" presStyleCnt="6"/>
      <dgm:spPr/>
    </dgm:pt>
    <dgm:pt modelId="{F0F563E2-178E-3743-ACF9-E00B79F53673}" type="pres">
      <dgm:prSet presAssocID="{96092FEA-B9C0-B544-A959-7EF7C513A644}" presName="parentText" presStyleLbl="node1" presStyleIdx="5" presStyleCnt="6">
        <dgm:presLayoutVars>
          <dgm:chMax val="0"/>
          <dgm:bulletEnabled val="1"/>
        </dgm:presLayoutVars>
      </dgm:prSet>
      <dgm:spPr/>
    </dgm:pt>
    <dgm:pt modelId="{86DBC6C2-5A11-8E46-814C-6EA5851EF70B}" type="pres">
      <dgm:prSet presAssocID="{96092FEA-B9C0-B544-A959-7EF7C513A644}" presName="negativeSpace" presStyleCnt="0"/>
      <dgm:spPr/>
    </dgm:pt>
    <dgm:pt modelId="{E34C0DB7-7AAD-8249-8A97-7C1F92D75E35}" type="pres">
      <dgm:prSet presAssocID="{96092FEA-B9C0-B544-A959-7EF7C513A644}" presName="childText" presStyleLbl="conFgAcc1" presStyleIdx="5" presStyleCnt="6">
        <dgm:presLayoutVars>
          <dgm:bulletEnabled val="1"/>
        </dgm:presLayoutVars>
      </dgm:prSet>
      <dgm:spPr>
        <a:ln>
          <a:solidFill>
            <a:srgbClr val="99A3BB"/>
          </a:solidFill>
        </a:ln>
      </dgm:spPr>
    </dgm:pt>
  </dgm:ptLst>
  <dgm:cxnLst>
    <dgm:cxn modelId="{C99D0D12-0336-9243-8029-D4CC26C6A4D5}" type="presOf" srcId="{0606EFE8-D095-A741-A05E-348DE716C4C8}" destId="{6D4C5C4D-14CF-F048-AF35-CB92484E4FD6}" srcOrd="1" destOrd="0" presId="urn:microsoft.com/office/officeart/2005/8/layout/list1"/>
    <dgm:cxn modelId="{FEFDD01D-F7F8-244E-AA00-C1D946DD3D99}" type="presOf" srcId="{96092FEA-B9C0-B544-A959-7EF7C513A644}" destId="{F0F563E2-178E-3743-ACF9-E00B79F53673}" srcOrd="1" destOrd="0" presId="urn:microsoft.com/office/officeart/2005/8/layout/list1"/>
    <dgm:cxn modelId="{4CE33D1F-5856-DA48-9C93-D5F0A19C46BD}" srcId="{7D0FA41D-73FC-1E46-ABBF-074A088227BF}" destId="{BEFED26F-B531-9F41-B5B1-0D3AB1F3B5AF}" srcOrd="0" destOrd="0" parTransId="{F0E15E2D-76CE-5440-B6DA-732570726D98}" sibTransId="{85ED23AE-1BD0-7247-8D8C-E5678EDC5A87}"/>
    <dgm:cxn modelId="{190BB52A-8E84-A143-A404-D44841E571CE}" type="presOf" srcId="{7D0FA41D-73FC-1E46-ABBF-074A088227BF}" destId="{9F9E0C2D-BE89-054F-9B7C-CCE3635CF96C}" srcOrd="0" destOrd="0" presId="urn:microsoft.com/office/officeart/2005/8/layout/list1"/>
    <dgm:cxn modelId="{D515956A-D17E-EE49-BDA5-052C23E08BA1}" type="presOf" srcId="{3F99DA69-4834-0245-9EA8-2B6D23A0619A}" destId="{B31B33D2-FFC4-3740-A9FE-24610DB19E3E}" srcOrd="1" destOrd="0" presId="urn:microsoft.com/office/officeart/2005/8/layout/list1"/>
    <dgm:cxn modelId="{7405886B-6F67-734B-BAD9-DD3E2F7090B4}" srcId="{7D0FA41D-73FC-1E46-ABBF-074A088227BF}" destId="{E7ED0F29-91DF-5346-9CC6-E9DEC0BFE9F5}" srcOrd="4" destOrd="0" parTransId="{19596E97-1E4D-384B-B777-A095C7483ABE}" sibTransId="{41ABDDEA-90E4-CB42-9A60-68297C32CE11}"/>
    <dgm:cxn modelId="{39081E75-7DFE-1C40-8928-DE9D0AD6AC51}" srcId="{7D0FA41D-73FC-1E46-ABBF-074A088227BF}" destId="{0606EFE8-D095-A741-A05E-348DE716C4C8}" srcOrd="3" destOrd="0" parTransId="{F8CB3350-96D2-DA47-A7E3-04819C12BE6A}" sibTransId="{80E30887-6D9F-D14C-AB18-B216AF83D339}"/>
    <dgm:cxn modelId="{2535495A-B4A3-8A48-9C8F-85EF0879905B}" srcId="{7D0FA41D-73FC-1E46-ABBF-074A088227BF}" destId="{96092FEA-B9C0-B544-A959-7EF7C513A644}" srcOrd="5" destOrd="0" parTransId="{F017CB28-33E0-0F47-8538-217505EA5C4D}" sibTransId="{A762E001-9BCB-8C42-B982-3E1B5F3D4FB5}"/>
    <dgm:cxn modelId="{32CFE75A-DB82-5043-9746-3EBF0D23BBF1}" type="presOf" srcId="{E7ED0F29-91DF-5346-9CC6-E9DEC0BFE9F5}" destId="{5D8F1F67-3FAF-E147-A906-C403295497F7}" srcOrd="1" destOrd="0" presId="urn:microsoft.com/office/officeart/2005/8/layout/list1"/>
    <dgm:cxn modelId="{530F9C9A-9457-BD43-8CF1-13F308CF43EB}" srcId="{7D0FA41D-73FC-1E46-ABBF-074A088227BF}" destId="{3F99DA69-4834-0245-9EA8-2B6D23A0619A}" srcOrd="2" destOrd="0" parTransId="{F2ADC087-7D33-C147-8DE1-33BFB4858EC4}" sibTransId="{7D2571ED-8923-FB46-A1D0-EBEE68C1C82E}"/>
    <dgm:cxn modelId="{CF8CB69B-E341-D243-B4B2-AA86221A9712}" type="presOf" srcId="{BEFED26F-B531-9F41-B5B1-0D3AB1F3B5AF}" destId="{82548F92-1C3D-0E47-B561-7BC4217D9E2B}" srcOrd="0" destOrd="0" presId="urn:microsoft.com/office/officeart/2005/8/layout/list1"/>
    <dgm:cxn modelId="{B4AE669F-AF6D-3243-8A24-D356AAF01680}" type="presOf" srcId="{0606EFE8-D095-A741-A05E-348DE716C4C8}" destId="{BEE771B8-8F7A-7B48-8854-58A78313E59D}" srcOrd="0" destOrd="0" presId="urn:microsoft.com/office/officeart/2005/8/layout/list1"/>
    <dgm:cxn modelId="{5C86F5A3-CAD1-BA4A-AE50-4AA43A5F23CA}" srcId="{7D0FA41D-73FC-1E46-ABBF-074A088227BF}" destId="{A61CBC9F-EE10-8D4D-89E0-E9906A310A68}" srcOrd="1" destOrd="0" parTransId="{816E2720-C06A-0845-9C78-51B5E3DF0ED4}" sibTransId="{049D5209-43E6-BD40-BAD6-75EEF3468C50}"/>
    <dgm:cxn modelId="{E4DBF8A6-140A-6548-A00A-B9C0669DFD0A}" type="presOf" srcId="{BEFED26F-B531-9F41-B5B1-0D3AB1F3B5AF}" destId="{7CF4D420-3A1A-A74C-A6B8-DAB2F2380500}" srcOrd="1" destOrd="0" presId="urn:microsoft.com/office/officeart/2005/8/layout/list1"/>
    <dgm:cxn modelId="{F1A3CFC8-BA46-2F40-94D4-4F8B36D9EF67}" type="presOf" srcId="{96092FEA-B9C0-B544-A959-7EF7C513A644}" destId="{F5C39D71-5142-2C4E-AE90-C7348A158B80}" srcOrd="0" destOrd="0" presId="urn:microsoft.com/office/officeart/2005/8/layout/list1"/>
    <dgm:cxn modelId="{B167C6D1-D297-0A40-86A5-66009A8BA373}" type="presOf" srcId="{3F99DA69-4834-0245-9EA8-2B6D23A0619A}" destId="{93AD0BAE-2706-494A-86BE-5133C90CF141}" srcOrd="0" destOrd="0" presId="urn:microsoft.com/office/officeart/2005/8/layout/list1"/>
    <dgm:cxn modelId="{9C6271E8-0875-E740-87D4-E12D9585B481}" type="presOf" srcId="{E7ED0F29-91DF-5346-9CC6-E9DEC0BFE9F5}" destId="{B52110AB-F52C-8744-8FDE-2EDC5C5A9EB2}" srcOrd="0" destOrd="0" presId="urn:microsoft.com/office/officeart/2005/8/layout/list1"/>
    <dgm:cxn modelId="{0F7951ED-71DE-7349-A96C-CBBB02CBA701}" type="presOf" srcId="{A61CBC9F-EE10-8D4D-89E0-E9906A310A68}" destId="{24C3D548-7F40-A741-9B2E-85CF8F4823E3}" srcOrd="1" destOrd="0" presId="urn:microsoft.com/office/officeart/2005/8/layout/list1"/>
    <dgm:cxn modelId="{1709A2F4-622D-4440-931F-35CBEDA0756F}" type="presOf" srcId="{A61CBC9F-EE10-8D4D-89E0-E9906A310A68}" destId="{0E779C5F-C925-0643-8018-1D2102AE58E2}" srcOrd="0" destOrd="0" presId="urn:microsoft.com/office/officeart/2005/8/layout/list1"/>
    <dgm:cxn modelId="{3FF7022B-1A59-E748-88A5-0A2CC0FF1FF2}" type="presParOf" srcId="{9F9E0C2D-BE89-054F-9B7C-CCE3635CF96C}" destId="{25166F9A-CA61-C14C-9BC9-A50FDD09AC71}" srcOrd="0" destOrd="0" presId="urn:microsoft.com/office/officeart/2005/8/layout/list1"/>
    <dgm:cxn modelId="{C64C5350-2B43-234D-ADFB-F1F6396BF59D}" type="presParOf" srcId="{25166F9A-CA61-C14C-9BC9-A50FDD09AC71}" destId="{82548F92-1C3D-0E47-B561-7BC4217D9E2B}" srcOrd="0" destOrd="0" presId="urn:microsoft.com/office/officeart/2005/8/layout/list1"/>
    <dgm:cxn modelId="{07817A76-3BC0-A440-B5D2-BD170DA3900D}" type="presParOf" srcId="{25166F9A-CA61-C14C-9BC9-A50FDD09AC71}" destId="{7CF4D420-3A1A-A74C-A6B8-DAB2F2380500}" srcOrd="1" destOrd="0" presId="urn:microsoft.com/office/officeart/2005/8/layout/list1"/>
    <dgm:cxn modelId="{A9D34A49-AEAE-F54A-8902-A94B7C0371B1}" type="presParOf" srcId="{9F9E0C2D-BE89-054F-9B7C-CCE3635CF96C}" destId="{24D2C244-63F4-0940-81CA-7A7154A857EA}" srcOrd="1" destOrd="0" presId="urn:microsoft.com/office/officeart/2005/8/layout/list1"/>
    <dgm:cxn modelId="{BBCEB9BA-E6E1-4341-B7DE-C5A232088ED1}" type="presParOf" srcId="{9F9E0C2D-BE89-054F-9B7C-CCE3635CF96C}" destId="{BEDA8AEB-8DE6-F54B-889A-E8C21C178AE6}" srcOrd="2" destOrd="0" presId="urn:microsoft.com/office/officeart/2005/8/layout/list1"/>
    <dgm:cxn modelId="{1E79702B-EE1F-6848-988C-C7195CD6982B}" type="presParOf" srcId="{9F9E0C2D-BE89-054F-9B7C-CCE3635CF96C}" destId="{111C3AC3-9097-1744-8D8F-85098B3795FF}" srcOrd="3" destOrd="0" presId="urn:microsoft.com/office/officeart/2005/8/layout/list1"/>
    <dgm:cxn modelId="{33BD585C-A4D8-DC48-9107-04D1D4A82204}" type="presParOf" srcId="{9F9E0C2D-BE89-054F-9B7C-CCE3635CF96C}" destId="{2615EF41-0214-0B4E-8AF8-BC3ACEDF2EA6}" srcOrd="4" destOrd="0" presId="urn:microsoft.com/office/officeart/2005/8/layout/list1"/>
    <dgm:cxn modelId="{342D9543-9CAE-874A-82AE-BCB2206F56B4}" type="presParOf" srcId="{2615EF41-0214-0B4E-8AF8-BC3ACEDF2EA6}" destId="{0E779C5F-C925-0643-8018-1D2102AE58E2}" srcOrd="0" destOrd="0" presId="urn:microsoft.com/office/officeart/2005/8/layout/list1"/>
    <dgm:cxn modelId="{B74DE85D-5BDD-6340-9F57-87F4C6CE84FE}" type="presParOf" srcId="{2615EF41-0214-0B4E-8AF8-BC3ACEDF2EA6}" destId="{24C3D548-7F40-A741-9B2E-85CF8F4823E3}" srcOrd="1" destOrd="0" presId="urn:microsoft.com/office/officeart/2005/8/layout/list1"/>
    <dgm:cxn modelId="{415D7797-01E6-1541-8B99-13F91C23C06C}" type="presParOf" srcId="{9F9E0C2D-BE89-054F-9B7C-CCE3635CF96C}" destId="{6220C50A-5909-404A-A0EE-7968A2CB5BD5}" srcOrd="5" destOrd="0" presId="urn:microsoft.com/office/officeart/2005/8/layout/list1"/>
    <dgm:cxn modelId="{5FCDD123-36DA-CD4F-8880-0C55C2979706}" type="presParOf" srcId="{9F9E0C2D-BE89-054F-9B7C-CCE3635CF96C}" destId="{D183CABF-56D8-7B49-A258-B335A941FF6F}" srcOrd="6" destOrd="0" presId="urn:microsoft.com/office/officeart/2005/8/layout/list1"/>
    <dgm:cxn modelId="{5F6C3E18-3B1D-814D-B053-E4B070E0A335}" type="presParOf" srcId="{9F9E0C2D-BE89-054F-9B7C-CCE3635CF96C}" destId="{A3AE9663-CA2C-014F-8E61-950A4FCBDFA1}" srcOrd="7" destOrd="0" presId="urn:microsoft.com/office/officeart/2005/8/layout/list1"/>
    <dgm:cxn modelId="{A9CFE984-28C0-0047-9216-CF895FCF7FAB}" type="presParOf" srcId="{9F9E0C2D-BE89-054F-9B7C-CCE3635CF96C}" destId="{34584B7E-782A-294F-AB2A-817AEA1B656A}" srcOrd="8" destOrd="0" presId="urn:microsoft.com/office/officeart/2005/8/layout/list1"/>
    <dgm:cxn modelId="{1D85E547-2527-174A-A019-4B50E154DD6D}" type="presParOf" srcId="{34584B7E-782A-294F-AB2A-817AEA1B656A}" destId="{93AD0BAE-2706-494A-86BE-5133C90CF141}" srcOrd="0" destOrd="0" presId="urn:microsoft.com/office/officeart/2005/8/layout/list1"/>
    <dgm:cxn modelId="{06D11923-DC9F-404C-BA3A-D75A95D0D9D3}" type="presParOf" srcId="{34584B7E-782A-294F-AB2A-817AEA1B656A}" destId="{B31B33D2-FFC4-3740-A9FE-24610DB19E3E}" srcOrd="1" destOrd="0" presId="urn:microsoft.com/office/officeart/2005/8/layout/list1"/>
    <dgm:cxn modelId="{847AACBE-34D0-634B-AA22-216D6F8B0779}" type="presParOf" srcId="{9F9E0C2D-BE89-054F-9B7C-CCE3635CF96C}" destId="{EE375AF4-B4F4-3C4E-ABEA-C51724288457}" srcOrd="9" destOrd="0" presId="urn:microsoft.com/office/officeart/2005/8/layout/list1"/>
    <dgm:cxn modelId="{06A82115-7009-454A-89F1-E95F4A49D37B}" type="presParOf" srcId="{9F9E0C2D-BE89-054F-9B7C-CCE3635CF96C}" destId="{CE9B7AB0-DD6D-2D46-A80C-1EAE97E5C9CE}" srcOrd="10" destOrd="0" presId="urn:microsoft.com/office/officeart/2005/8/layout/list1"/>
    <dgm:cxn modelId="{AEA1BDB2-B2D9-3E46-A7BC-4AC1DC96EC9C}" type="presParOf" srcId="{9F9E0C2D-BE89-054F-9B7C-CCE3635CF96C}" destId="{57C280A2-E864-1A44-9F2F-A68A7A4959F8}" srcOrd="11" destOrd="0" presId="urn:microsoft.com/office/officeart/2005/8/layout/list1"/>
    <dgm:cxn modelId="{927F646E-F94B-B54A-BC11-DFC3DB858991}" type="presParOf" srcId="{9F9E0C2D-BE89-054F-9B7C-CCE3635CF96C}" destId="{C5E74519-C0A4-084D-B8D0-525BE89E7147}" srcOrd="12" destOrd="0" presId="urn:microsoft.com/office/officeart/2005/8/layout/list1"/>
    <dgm:cxn modelId="{C06925F0-26B6-4748-9BFE-858C2F70BE54}" type="presParOf" srcId="{C5E74519-C0A4-084D-B8D0-525BE89E7147}" destId="{BEE771B8-8F7A-7B48-8854-58A78313E59D}" srcOrd="0" destOrd="0" presId="urn:microsoft.com/office/officeart/2005/8/layout/list1"/>
    <dgm:cxn modelId="{CC85FF93-64E7-554D-A077-9649A7E59EBC}" type="presParOf" srcId="{C5E74519-C0A4-084D-B8D0-525BE89E7147}" destId="{6D4C5C4D-14CF-F048-AF35-CB92484E4FD6}" srcOrd="1" destOrd="0" presId="urn:microsoft.com/office/officeart/2005/8/layout/list1"/>
    <dgm:cxn modelId="{85BD568F-35E4-2742-9646-F6770FC5E7D8}" type="presParOf" srcId="{9F9E0C2D-BE89-054F-9B7C-CCE3635CF96C}" destId="{2602F0D0-93F9-2E42-80D4-4D8E447F34BE}" srcOrd="13" destOrd="0" presId="urn:microsoft.com/office/officeart/2005/8/layout/list1"/>
    <dgm:cxn modelId="{DBB98E9E-9F01-684B-B9F7-8D060D65F28D}" type="presParOf" srcId="{9F9E0C2D-BE89-054F-9B7C-CCE3635CF96C}" destId="{DEC2AA4A-2D58-A54E-8530-5EBCB5738781}" srcOrd="14" destOrd="0" presId="urn:microsoft.com/office/officeart/2005/8/layout/list1"/>
    <dgm:cxn modelId="{279921ED-AF86-7343-890B-3234D08816F0}" type="presParOf" srcId="{9F9E0C2D-BE89-054F-9B7C-CCE3635CF96C}" destId="{7DBE2CFF-3911-4F4C-BA88-CD1C294DEF0F}" srcOrd="15" destOrd="0" presId="urn:microsoft.com/office/officeart/2005/8/layout/list1"/>
    <dgm:cxn modelId="{2BD16AE9-2AFC-F44E-AAB7-A99D359DDD7D}" type="presParOf" srcId="{9F9E0C2D-BE89-054F-9B7C-CCE3635CF96C}" destId="{7C45AE8B-0F68-284D-9569-371D3EDFFA1E}" srcOrd="16" destOrd="0" presId="urn:microsoft.com/office/officeart/2005/8/layout/list1"/>
    <dgm:cxn modelId="{E572B348-73BD-B143-A690-5B1183E3FDD0}" type="presParOf" srcId="{7C45AE8B-0F68-284D-9569-371D3EDFFA1E}" destId="{B52110AB-F52C-8744-8FDE-2EDC5C5A9EB2}" srcOrd="0" destOrd="0" presId="urn:microsoft.com/office/officeart/2005/8/layout/list1"/>
    <dgm:cxn modelId="{EFC99E39-4EEA-6947-B53B-22836028AEED}" type="presParOf" srcId="{7C45AE8B-0F68-284D-9569-371D3EDFFA1E}" destId="{5D8F1F67-3FAF-E147-A906-C403295497F7}" srcOrd="1" destOrd="0" presId="urn:microsoft.com/office/officeart/2005/8/layout/list1"/>
    <dgm:cxn modelId="{35A3AE29-4992-EE4F-A57B-CBA847F0D1DA}" type="presParOf" srcId="{9F9E0C2D-BE89-054F-9B7C-CCE3635CF96C}" destId="{6536BCE1-B8E2-494C-A847-EF5B91B2CBEF}" srcOrd="17" destOrd="0" presId="urn:microsoft.com/office/officeart/2005/8/layout/list1"/>
    <dgm:cxn modelId="{08B016CF-CD88-0F49-A6FF-D454DDEE5908}" type="presParOf" srcId="{9F9E0C2D-BE89-054F-9B7C-CCE3635CF96C}" destId="{168923C6-4284-9F45-B58C-7BDF596284C3}" srcOrd="18" destOrd="0" presId="urn:microsoft.com/office/officeart/2005/8/layout/list1"/>
    <dgm:cxn modelId="{DB376DA1-63B1-0C4C-B835-76F8F5AFDA2D}" type="presParOf" srcId="{9F9E0C2D-BE89-054F-9B7C-CCE3635CF96C}" destId="{556DB6AD-066F-174E-8D0F-BE49BCBFEE11}" srcOrd="19" destOrd="0" presId="urn:microsoft.com/office/officeart/2005/8/layout/list1"/>
    <dgm:cxn modelId="{71A69346-CED9-AA4E-91CC-14F2E58C6637}" type="presParOf" srcId="{9F9E0C2D-BE89-054F-9B7C-CCE3635CF96C}" destId="{BC2A0844-E7C9-7847-AAE3-338EDD9C57FF}" srcOrd="20" destOrd="0" presId="urn:microsoft.com/office/officeart/2005/8/layout/list1"/>
    <dgm:cxn modelId="{E9D7C573-D178-3A43-A5A9-0A138DA1119A}" type="presParOf" srcId="{BC2A0844-E7C9-7847-AAE3-338EDD9C57FF}" destId="{F5C39D71-5142-2C4E-AE90-C7348A158B80}" srcOrd="0" destOrd="0" presId="urn:microsoft.com/office/officeart/2005/8/layout/list1"/>
    <dgm:cxn modelId="{927C0338-1BCC-C04C-9978-4EC0972BB9F4}" type="presParOf" srcId="{BC2A0844-E7C9-7847-AAE3-338EDD9C57FF}" destId="{F0F563E2-178E-3743-ACF9-E00B79F53673}" srcOrd="1" destOrd="0" presId="urn:microsoft.com/office/officeart/2005/8/layout/list1"/>
    <dgm:cxn modelId="{7838A5E5-61EE-8740-90FB-004B0E1CA788}" type="presParOf" srcId="{9F9E0C2D-BE89-054F-9B7C-CCE3635CF96C}" destId="{86DBC6C2-5A11-8E46-814C-6EA5851EF70B}" srcOrd="21" destOrd="0" presId="urn:microsoft.com/office/officeart/2005/8/layout/list1"/>
    <dgm:cxn modelId="{E9EEB3D2-95EE-084B-B2D6-7AAFEA797D8D}" type="presParOf" srcId="{9F9E0C2D-BE89-054F-9B7C-CCE3635CF96C}" destId="{E34C0DB7-7AAD-8249-8A97-7C1F92D75E35}" srcOrd="2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7D0FA41D-73FC-1E46-ABBF-074A088227BF}" type="doc">
      <dgm:prSet loTypeId="urn:microsoft.com/office/officeart/2005/8/layout/list1" loCatId="list" qsTypeId="urn:microsoft.com/office/officeart/2005/8/quickstyle/simple1" qsCatId="simple" csTypeId="urn:microsoft.com/office/officeart/2005/8/colors/accent4_2" csCatId="accent4" phldr="1"/>
      <dgm:spPr/>
      <dgm:t>
        <a:bodyPr/>
        <a:lstStyle/>
        <a:p>
          <a:endParaRPr lang="en-US"/>
        </a:p>
      </dgm:t>
    </dgm:pt>
    <dgm:pt modelId="{BEFED26F-B531-9F41-B5B1-0D3AB1F3B5AF}">
      <dgm:prSet custT="1"/>
      <dgm:spPr>
        <a:solidFill>
          <a:srgbClr val="002D59"/>
        </a:solidFill>
      </dgm:spPr>
      <dgm:t>
        <a:bodyPr/>
        <a:lstStyle/>
        <a:p>
          <a:r>
            <a:rPr lang="en-US" sz="2200" b="1" i="0" baseline="0" dirty="0"/>
            <a:t>In-Person Training</a:t>
          </a:r>
          <a:endParaRPr lang="en-US" sz="2200" b="1" dirty="0"/>
        </a:p>
      </dgm:t>
    </dgm:pt>
    <dgm:pt modelId="{F0E15E2D-76CE-5440-B6DA-732570726D98}" type="parTrans" cxnId="{4CE33D1F-5856-DA48-9C93-D5F0A19C46BD}">
      <dgm:prSet/>
      <dgm:spPr/>
      <dgm:t>
        <a:bodyPr/>
        <a:lstStyle/>
        <a:p>
          <a:endParaRPr lang="en-US"/>
        </a:p>
      </dgm:t>
    </dgm:pt>
    <dgm:pt modelId="{85ED23AE-1BD0-7247-8D8C-E5678EDC5A87}" type="sibTrans" cxnId="{4CE33D1F-5856-DA48-9C93-D5F0A19C46BD}">
      <dgm:prSet/>
      <dgm:spPr/>
      <dgm:t>
        <a:bodyPr/>
        <a:lstStyle/>
        <a:p>
          <a:endParaRPr lang="en-US"/>
        </a:p>
      </dgm:t>
    </dgm:pt>
    <dgm:pt modelId="{A61CBC9F-EE10-8D4D-89E0-E9906A310A68}">
      <dgm:prSet custT="1"/>
      <dgm:spPr>
        <a:solidFill>
          <a:srgbClr val="002D59"/>
        </a:solidFill>
      </dgm:spPr>
      <dgm:t>
        <a:bodyPr/>
        <a:lstStyle/>
        <a:p>
          <a:r>
            <a:rPr lang="en-US" sz="2200" b="1" i="0" baseline="0" dirty="0"/>
            <a:t>Webinars</a:t>
          </a:r>
          <a:endParaRPr lang="en-US" sz="2200" b="1" dirty="0"/>
        </a:p>
      </dgm:t>
    </dgm:pt>
    <dgm:pt modelId="{816E2720-C06A-0845-9C78-51B5E3DF0ED4}" type="parTrans" cxnId="{5C86F5A3-CAD1-BA4A-AE50-4AA43A5F23CA}">
      <dgm:prSet/>
      <dgm:spPr/>
      <dgm:t>
        <a:bodyPr/>
        <a:lstStyle/>
        <a:p>
          <a:endParaRPr lang="en-US"/>
        </a:p>
      </dgm:t>
    </dgm:pt>
    <dgm:pt modelId="{049D5209-43E6-BD40-BAD6-75EEF3468C50}" type="sibTrans" cxnId="{5C86F5A3-CAD1-BA4A-AE50-4AA43A5F23CA}">
      <dgm:prSet/>
      <dgm:spPr/>
      <dgm:t>
        <a:bodyPr/>
        <a:lstStyle/>
        <a:p>
          <a:endParaRPr lang="en-US"/>
        </a:p>
      </dgm:t>
    </dgm:pt>
    <dgm:pt modelId="{3F99DA69-4834-0245-9EA8-2B6D23A0619A}">
      <dgm:prSet custT="1"/>
      <dgm:spPr>
        <a:solidFill>
          <a:srgbClr val="002D59"/>
        </a:solidFill>
      </dgm:spPr>
      <dgm:t>
        <a:bodyPr/>
        <a:lstStyle/>
        <a:p>
          <a:r>
            <a:rPr lang="en-US" sz="2200" b="1" i="0" baseline="0" dirty="0"/>
            <a:t>Online Resources</a:t>
          </a:r>
          <a:endParaRPr lang="en-US" sz="2200" b="1" dirty="0"/>
        </a:p>
      </dgm:t>
    </dgm:pt>
    <dgm:pt modelId="{F2ADC087-7D33-C147-8DE1-33BFB4858EC4}" type="parTrans" cxnId="{530F9C9A-9457-BD43-8CF1-13F308CF43EB}">
      <dgm:prSet/>
      <dgm:spPr/>
      <dgm:t>
        <a:bodyPr/>
        <a:lstStyle/>
        <a:p>
          <a:endParaRPr lang="en-US"/>
        </a:p>
      </dgm:t>
    </dgm:pt>
    <dgm:pt modelId="{7D2571ED-8923-FB46-A1D0-EBEE68C1C82E}" type="sibTrans" cxnId="{530F9C9A-9457-BD43-8CF1-13F308CF43EB}">
      <dgm:prSet/>
      <dgm:spPr/>
      <dgm:t>
        <a:bodyPr/>
        <a:lstStyle/>
        <a:p>
          <a:endParaRPr lang="en-US"/>
        </a:p>
      </dgm:t>
    </dgm:pt>
    <dgm:pt modelId="{0606EFE8-D095-A741-A05E-348DE716C4C8}">
      <dgm:prSet custT="1"/>
      <dgm:spPr>
        <a:solidFill>
          <a:srgbClr val="002D59"/>
        </a:solidFill>
      </dgm:spPr>
      <dgm:t>
        <a:bodyPr/>
        <a:lstStyle/>
        <a:p>
          <a:r>
            <a:rPr lang="en-US" sz="2200" b="1" i="0" baseline="0" dirty="0"/>
            <a:t>Individual &amp; Organizational Assistance</a:t>
          </a:r>
          <a:endParaRPr lang="en-US" sz="2200" b="1" dirty="0"/>
        </a:p>
      </dgm:t>
    </dgm:pt>
    <dgm:pt modelId="{F8CB3350-96D2-DA47-A7E3-04819C12BE6A}" type="parTrans" cxnId="{39081E75-7DFE-1C40-8928-DE9D0AD6AC51}">
      <dgm:prSet/>
      <dgm:spPr/>
      <dgm:t>
        <a:bodyPr/>
        <a:lstStyle/>
        <a:p>
          <a:endParaRPr lang="en-US"/>
        </a:p>
      </dgm:t>
    </dgm:pt>
    <dgm:pt modelId="{80E30887-6D9F-D14C-AB18-B216AF83D339}" type="sibTrans" cxnId="{39081E75-7DFE-1C40-8928-DE9D0AD6AC51}">
      <dgm:prSet/>
      <dgm:spPr/>
      <dgm:t>
        <a:bodyPr/>
        <a:lstStyle/>
        <a:p>
          <a:endParaRPr lang="en-US"/>
        </a:p>
      </dgm:t>
    </dgm:pt>
    <dgm:pt modelId="{E7ED0F29-91DF-5346-9CC6-E9DEC0BFE9F5}">
      <dgm:prSet custT="1"/>
      <dgm:spPr>
        <a:solidFill>
          <a:srgbClr val="002D59"/>
        </a:solidFill>
      </dgm:spPr>
      <dgm:t>
        <a:bodyPr/>
        <a:lstStyle/>
        <a:p>
          <a:r>
            <a:rPr lang="en-US" sz="2200" b="1" i="0" baseline="0" dirty="0"/>
            <a:t>Policy / Protocol Development &amp; Consultation</a:t>
          </a:r>
          <a:endParaRPr lang="en-US" sz="2200" b="1" dirty="0"/>
        </a:p>
      </dgm:t>
    </dgm:pt>
    <dgm:pt modelId="{19596E97-1E4D-384B-B777-A095C7483ABE}" type="parTrans" cxnId="{7405886B-6F67-734B-BAD9-DD3E2F7090B4}">
      <dgm:prSet/>
      <dgm:spPr/>
      <dgm:t>
        <a:bodyPr/>
        <a:lstStyle/>
        <a:p>
          <a:endParaRPr lang="en-US"/>
        </a:p>
      </dgm:t>
    </dgm:pt>
    <dgm:pt modelId="{41ABDDEA-90E4-CB42-9A60-68297C32CE11}" type="sibTrans" cxnId="{7405886B-6F67-734B-BAD9-DD3E2F7090B4}">
      <dgm:prSet/>
      <dgm:spPr/>
      <dgm:t>
        <a:bodyPr/>
        <a:lstStyle/>
        <a:p>
          <a:endParaRPr lang="en-US"/>
        </a:p>
      </dgm:t>
    </dgm:pt>
    <dgm:pt modelId="{96092FEA-B9C0-B544-A959-7EF7C513A644}">
      <dgm:prSet custT="1"/>
      <dgm:spPr>
        <a:solidFill>
          <a:srgbClr val="002D59"/>
        </a:solidFill>
      </dgm:spPr>
      <dgm:t>
        <a:bodyPr/>
        <a:lstStyle/>
        <a:p>
          <a:r>
            <a:rPr lang="en-US" sz="2200" b="1" i="0" baseline="0" dirty="0"/>
            <a:t>National Stalking Awareness Month Materials</a:t>
          </a:r>
          <a:endParaRPr lang="en-US" sz="2200" b="1" dirty="0"/>
        </a:p>
      </dgm:t>
    </dgm:pt>
    <dgm:pt modelId="{F017CB28-33E0-0F47-8538-217505EA5C4D}" type="parTrans" cxnId="{2535495A-B4A3-8A48-9C8F-85EF0879905B}">
      <dgm:prSet/>
      <dgm:spPr/>
      <dgm:t>
        <a:bodyPr/>
        <a:lstStyle/>
        <a:p>
          <a:endParaRPr lang="en-US"/>
        </a:p>
      </dgm:t>
    </dgm:pt>
    <dgm:pt modelId="{A762E001-9BCB-8C42-B982-3E1B5F3D4FB5}" type="sibTrans" cxnId="{2535495A-B4A3-8A48-9C8F-85EF0879905B}">
      <dgm:prSet/>
      <dgm:spPr/>
      <dgm:t>
        <a:bodyPr/>
        <a:lstStyle/>
        <a:p>
          <a:endParaRPr lang="en-US"/>
        </a:p>
      </dgm:t>
    </dgm:pt>
    <dgm:pt modelId="{9F9E0C2D-BE89-054F-9B7C-CCE3635CF96C}" type="pres">
      <dgm:prSet presAssocID="{7D0FA41D-73FC-1E46-ABBF-074A088227BF}" presName="linear" presStyleCnt="0">
        <dgm:presLayoutVars>
          <dgm:dir/>
          <dgm:animLvl val="lvl"/>
          <dgm:resizeHandles val="exact"/>
        </dgm:presLayoutVars>
      </dgm:prSet>
      <dgm:spPr/>
    </dgm:pt>
    <dgm:pt modelId="{25166F9A-CA61-C14C-9BC9-A50FDD09AC71}" type="pres">
      <dgm:prSet presAssocID="{BEFED26F-B531-9F41-B5B1-0D3AB1F3B5AF}" presName="parentLin" presStyleCnt="0"/>
      <dgm:spPr/>
    </dgm:pt>
    <dgm:pt modelId="{82548F92-1C3D-0E47-B561-7BC4217D9E2B}" type="pres">
      <dgm:prSet presAssocID="{BEFED26F-B531-9F41-B5B1-0D3AB1F3B5AF}" presName="parentLeftMargin" presStyleLbl="node1" presStyleIdx="0" presStyleCnt="6"/>
      <dgm:spPr/>
    </dgm:pt>
    <dgm:pt modelId="{7CF4D420-3A1A-A74C-A6B8-DAB2F2380500}" type="pres">
      <dgm:prSet presAssocID="{BEFED26F-B531-9F41-B5B1-0D3AB1F3B5AF}" presName="parentText" presStyleLbl="node1" presStyleIdx="0" presStyleCnt="6">
        <dgm:presLayoutVars>
          <dgm:chMax val="0"/>
          <dgm:bulletEnabled val="1"/>
        </dgm:presLayoutVars>
      </dgm:prSet>
      <dgm:spPr/>
    </dgm:pt>
    <dgm:pt modelId="{24D2C244-63F4-0940-81CA-7A7154A857EA}" type="pres">
      <dgm:prSet presAssocID="{BEFED26F-B531-9F41-B5B1-0D3AB1F3B5AF}" presName="negativeSpace" presStyleCnt="0"/>
      <dgm:spPr/>
    </dgm:pt>
    <dgm:pt modelId="{BEDA8AEB-8DE6-F54B-889A-E8C21C178AE6}" type="pres">
      <dgm:prSet presAssocID="{BEFED26F-B531-9F41-B5B1-0D3AB1F3B5AF}" presName="childText" presStyleLbl="conFgAcc1" presStyleIdx="0" presStyleCnt="6">
        <dgm:presLayoutVars>
          <dgm:bulletEnabled val="1"/>
        </dgm:presLayoutVars>
      </dgm:prSet>
      <dgm:spPr>
        <a:ln>
          <a:solidFill>
            <a:srgbClr val="99A3BB"/>
          </a:solidFill>
        </a:ln>
      </dgm:spPr>
    </dgm:pt>
    <dgm:pt modelId="{111C3AC3-9097-1744-8D8F-85098B3795FF}" type="pres">
      <dgm:prSet presAssocID="{85ED23AE-1BD0-7247-8D8C-E5678EDC5A87}" presName="spaceBetweenRectangles" presStyleCnt="0"/>
      <dgm:spPr/>
    </dgm:pt>
    <dgm:pt modelId="{2615EF41-0214-0B4E-8AF8-BC3ACEDF2EA6}" type="pres">
      <dgm:prSet presAssocID="{A61CBC9F-EE10-8D4D-89E0-E9906A310A68}" presName="parentLin" presStyleCnt="0"/>
      <dgm:spPr/>
    </dgm:pt>
    <dgm:pt modelId="{0E779C5F-C925-0643-8018-1D2102AE58E2}" type="pres">
      <dgm:prSet presAssocID="{A61CBC9F-EE10-8D4D-89E0-E9906A310A68}" presName="parentLeftMargin" presStyleLbl="node1" presStyleIdx="0" presStyleCnt="6"/>
      <dgm:spPr/>
    </dgm:pt>
    <dgm:pt modelId="{24C3D548-7F40-A741-9B2E-85CF8F4823E3}" type="pres">
      <dgm:prSet presAssocID="{A61CBC9F-EE10-8D4D-89E0-E9906A310A68}" presName="parentText" presStyleLbl="node1" presStyleIdx="1" presStyleCnt="6">
        <dgm:presLayoutVars>
          <dgm:chMax val="0"/>
          <dgm:bulletEnabled val="1"/>
        </dgm:presLayoutVars>
      </dgm:prSet>
      <dgm:spPr/>
    </dgm:pt>
    <dgm:pt modelId="{6220C50A-5909-404A-A0EE-7968A2CB5BD5}" type="pres">
      <dgm:prSet presAssocID="{A61CBC9F-EE10-8D4D-89E0-E9906A310A68}" presName="negativeSpace" presStyleCnt="0"/>
      <dgm:spPr/>
    </dgm:pt>
    <dgm:pt modelId="{D183CABF-56D8-7B49-A258-B335A941FF6F}" type="pres">
      <dgm:prSet presAssocID="{A61CBC9F-EE10-8D4D-89E0-E9906A310A68}" presName="childText" presStyleLbl="conFgAcc1" presStyleIdx="1" presStyleCnt="6">
        <dgm:presLayoutVars>
          <dgm:bulletEnabled val="1"/>
        </dgm:presLayoutVars>
      </dgm:prSet>
      <dgm:spPr>
        <a:ln>
          <a:solidFill>
            <a:srgbClr val="99A3BB"/>
          </a:solidFill>
        </a:ln>
      </dgm:spPr>
    </dgm:pt>
    <dgm:pt modelId="{A3AE9663-CA2C-014F-8E61-950A4FCBDFA1}" type="pres">
      <dgm:prSet presAssocID="{049D5209-43E6-BD40-BAD6-75EEF3468C50}" presName="spaceBetweenRectangles" presStyleCnt="0"/>
      <dgm:spPr/>
    </dgm:pt>
    <dgm:pt modelId="{34584B7E-782A-294F-AB2A-817AEA1B656A}" type="pres">
      <dgm:prSet presAssocID="{3F99DA69-4834-0245-9EA8-2B6D23A0619A}" presName="parentLin" presStyleCnt="0"/>
      <dgm:spPr/>
    </dgm:pt>
    <dgm:pt modelId="{93AD0BAE-2706-494A-86BE-5133C90CF141}" type="pres">
      <dgm:prSet presAssocID="{3F99DA69-4834-0245-9EA8-2B6D23A0619A}" presName="parentLeftMargin" presStyleLbl="node1" presStyleIdx="1" presStyleCnt="6"/>
      <dgm:spPr/>
    </dgm:pt>
    <dgm:pt modelId="{B31B33D2-FFC4-3740-A9FE-24610DB19E3E}" type="pres">
      <dgm:prSet presAssocID="{3F99DA69-4834-0245-9EA8-2B6D23A0619A}" presName="parentText" presStyleLbl="node1" presStyleIdx="2" presStyleCnt="6">
        <dgm:presLayoutVars>
          <dgm:chMax val="0"/>
          <dgm:bulletEnabled val="1"/>
        </dgm:presLayoutVars>
      </dgm:prSet>
      <dgm:spPr/>
    </dgm:pt>
    <dgm:pt modelId="{EE375AF4-B4F4-3C4E-ABEA-C51724288457}" type="pres">
      <dgm:prSet presAssocID="{3F99DA69-4834-0245-9EA8-2B6D23A0619A}" presName="negativeSpace" presStyleCnt="0"/>
      <dgm:spPr/>
    </dgm:pt>
    <dgm:pt modelId="{CE9B7AB0-DD6D-2D46-A80C-1EAE97E5C9CE}" type="pres">
      <dgm:prSet presAssocID="{3F99DA69-4834-0245-9EA8-2B6D23A0619A}" presName="childText" presStyleLbl="conFgAcc1" presStyleIdx="2" presStyleCnt="6">
        <dgm:presLayoutVars>
          <dgm:bulletEnabled val="1"/>
        </dgm:presLayoutVars>
      </dgm:prSet>
      <dgm:spPr>
        <a:ln>
          <a:solidFill>
            <a:srgbClr val="99A3BB"/>
          </a:solidFill>
        </a:ln>
      </dgm:spPr>
    </dgm:pt>
    <dgm:pt modelId="{57C280A2-E864-1A44-9F2F-A68A7A4959F8}" type="pres">
      <dgm:prSet presAssocID="{7D2571ED-8923-FB46-A1D0-EBEE68C1C82E}" presName="spaceBetweenRectangles" presStyleCnt="0"/>
      <dgm:spPr/>
    </dgm:pt>
    <dgm:pt modelId="{C5E74519-C0A4-084D-B8D0-525BE89E7147}" type="pres">
      <dgm:prSet presAssocID="{0606EFE8-D095-A741-A05E-348DE716C4C8}" presName="parentLin" presStyleCnt="0"/>
      <dgm:spPr/>
    </dgm:pt>
    <dgm:pt modelId="{BEE771B8-8F7A-7B48-8854-58A78313E59D}" type="pres">
      <dgm:prSet presAssocID="{0606EFE8-D095-A741-A05E-348DE716C4C8}" presName="parentLeftMargin" presStyleLbl="node1" presStyleIdx="2" presStyleCnt="6"/>
      <dgm:spPr/>
    </dgm:pt>
    <dgm:pt modelId="{6D4C5C4D-14CF-F048-AF35-CB92484E4FD6}" type="pres">
      <dgm:prSet presAssocID="{0606EFE8-D095-A741-A05E-348DE716C4C8}" presName="parentText" presStyleLbl="node1" presStyleIdx="3" presStyleCnt="6">
        <dgm:presLayoutVars>
          <dgm:chMax val="0"/>
          <dgm:bulletEnabled val="1"/>
        </dgm:presLayoutVars>
      </dgm:prSet>
      <dgm:spPr/>
    </dgm:pt>
    <dgm:pt modelId="{2602F0D0-93F9-2E42-80D4-4D8E447F34BE}" type="pres">
      <dgm:prSet presAssocID="{0606EFE8-D095-A741-A05E-348DE716C4C8}" presName="negativeSpace" presStyleCnt="0"/>
      <dgm:spPr/>
    </dgm:pt>
    <dgm:pt modelId="{DEC2AA4A-2D58-A54E-8530-5EBCB5738781}" type="pres">
      <dgm:prSet presAssocID="{0606EFE8-D095-A741-A05E-348DE716C4C8}" presName="childText" presStyleLbl="conFgAcc1" presStyleIdx="3" presStyleCnt="6">
        <dgm:presLayoutVars>
          <dgm:bulletEnabled val="1"/>
        </dgm:presLayoutVars>
      </dgm:prSet>
      <dgm:spPr>
        <a:ln>
          <a:solidFill>
            <a:srgbClr val="99A3BB"/>
          </a:solidFill>
        </a:ln>
      </dgm:spPr>
    </dgm:pt>
    <dgm:pt modelId="{7DBE2CFF-3911-4F4C-BA88-CD1C294DEF0F}" type="pres">
      <dgm:prSet presAssocID="{80E30887-6D9F-D14C-AB18-B216AF83D339}" presName="spaceBetweenRectangles" presStyleCnt="0"/>
      <dgm:spPr/>
    </dgm:pt>
    <dgm:pt modelId="{7C45AE8B-0F68-284D-9569-371D3EDFFA1E}" type="pres">
      <dgm:prSet presAssocID="{E7ED0F29-91DF-5346-9CC6-E9DEC0BFE9F5}" presName="parentLin" presStyleCnt="0"/>
      <dgm:spPr/>
    </dgm:pt>
    <dgm:pt modelId="{B52110AB-F52C-8744-8FDE-2EDC5C5A9EB2}" type="pres">
      <dgm:prSet presAssocID="{E7ED0F29-91DF-5346-9CC6-E9DEC0BFE9F5}" presName="parentLeftMargin" presStyleLbl="node1" presStyleIdx="3" presStyleCnt="6"/>
      <dgm:spPr/>
    </dgm:pt>
    <dgm:pt modelId="{5D8F1F67-3FAF-E147-A906-C403295497F7}" type="pres">
      <dgm:prSet presAssocID="{E7ED0F29-91DF-5346-9CC6-E9DEC0BFE9F5}" presName="parentText" presStyleLbl="node1" presStyleIdx="4" presStyleCnt="6">
        <dgm:presLayoutVars>
          <dgm:chMax val="0"/>
          <dgm:bulletEnabled val="1"/>
        </dgm:presLayoutVars>
      </dgm:prSet>
      <dgm:spPr/>
    </dgm:pt>
    <dgm:pt modelId="{6536BCE1-B8E2-494C-A847-EF5B91B2CBEF}" type="pres">
      <dgm:prSet presAssocID="{E7ED0F29-91DF-5346-9CC6-E9DEC0BFE9F5}" presName="negativeSpace" presStyleCnt="0"/>
      <dgm:spPr/>
    </dgm:pt>
    <dgm:pt modelId="{168923C6-4284-9F45-B58C-7BDF596284C3}" type="pres">
      <dgm:prSet presAssocID="{E7ED0F29-91DF-5346-9CC6-E9DEC0BFE9F5}" presName="childText" presStyleLbl="conFgAcc1" presStyleIdx="4" presStyleCnt="6">
        <dgm:presLayoutVars>
          <dgm:bulletEnabled val="1"/>
        </dgm:presLayoutVars>
      </dgm:prSet>
      <dgm:spPr>
        <a:ln>
          <a:solidFill>
            <a:srgbClr val="99A3BB"/>
          </a:solidFill>
        </a:ln>
      </dgm:spPr>
    </dgm:pt>
    <dgm:pt modelId="{556DB6AD-066F-174E-8D0F-BE49BCBFEE11}" type="pres">
      <dgm:prSet presAssocID="{41ABDDEA-90E4-CB42-9A60-68297C32CE11}" presName="spaceBetweenRectangles" presStyleCnt="0"/>
      <dgm:spPr/>
    </dgm:pt>
    <dgm:pt modelId="{BC2A0844-E7C9-7847-AAE3-338EDD9C57FF}" type="pres">
      <dgm:prSet presAssocID="{96092FEA-B9C0-B544-A959-7EF7C513A644}" presName="parentLin" presStyleCnt="0"/>
      <dgm:spPr/>
    </dgm:pt>
    <dgm:pt modelId="{F5C39D71-5142-2C4E-AE90-C7348A158B80}" type="pres">
      <dgm:prSet presAssocID="{96092FEA-B9C0-B544-A959-7EF7C513A644}" presName="parentLeftMargin" presStyleLbl="node1" presStyleIdx="4" presStyleCnt="6"/>
      <dgm:spPr/>
    </dgm:pt>
    <dgm:pt modelId="{F0F563E2-178E-3743-ACF9-E00B79F53673}" type="pres">
      <dgm:prSet presAssocID="{96092FEA-B9C0-B544-A959-7EF7C513A644}" presName="parentText" presStyleLbl="node1" presStyleIdx="5" presStyleCnt="6">
        <dgm:presLayoutVars>
          <dgm:chMax val="0"/>
          <dgm:bulletEnabled val="1"/>
        </dgm:presLayoutVars>
      </dgm:prSet>
      <dgm:spPr/>
    </dgm:pt>
    <dgm:pt modelId="{86DBC6C2-5A11-8E46-814C-6EA5851EF70B}" type="pres">
      <dgm:prSet presAssocID="{96092FEA-B9C0-B544-A959-7EF7C513A644}" presName="negativeSpace" presStyleCnt="0"/>
      <dgm:spPr/>
    </dgm:pt>
    <dgm:pt modelId="{E34C0DB7-7AAD-8249-8A97-7C1F92D75E35}" type="pres">
      <dgm:prSet presAssocID="{96092FEA-B9C0-B544-A959-7EF7C513A644}" presName="childText" presStyleLbl="conFgAcc1" presStyleIdx="5" presStyleCnt="6">
        <dgm:presLayoutVars>
          <dgm:bulletEnabled val="1"/>
        </dgm:presLayoutVars>
      </dgm:prSet>
      <dgm:spPr>
        <a:ln>
          <a:solidFill>
            <a:srgbClr val="99A3BB"/>
          </a:solidFill>
        </a:ln>
      </dgm:spPr>
    </dgm:pt>
  </dgm:ptLst>
  <dgm:cxnLst>
    <dgm:cxn modelId="{C99D0D12-0336-9243-8029-D4CC26C6A4D5}" type="presOf" srcId="{0606EFE8-D095-A741-A05E-348DE716C4C8}" destId="{6D4C5C4D-14CF-F048-AF35-CB92484E4FD6}" srcOrd="1" destOrd="0" presId="urn:microsoft.com/office/officeart/2005/8/layout/list1"/>
    <dgm:cxn modelId="{FEFDD01D-F7F8-244E-AA00-C1D946DD3D99}" type="presOf" srcId="{96092FEA-B9C0-B544-A959-7EF7C513A644}" destId="{F0F563E2-178E-3743-ACF9-E00B79F53673}" srcOrd="1" destOrd="0" presId="urn:microsoft.com/office/officeart/2005/8/layout/list1"/>
    <dgm:cxn modelId="{4CE33D1F-5856-DA48-9C93-D5F0A19C46BD}" srcId="{7D0FA41D-73FC-1E46-ABBF-074A088227BF}" destId="{BEFED26F-B531-9F41-B5B1-0D3AB1F3B5AF}" srcOrd="0" destOrd="0" parTransId="{F0E15E2D-76CE-5440-B6DA-732570726D98}" sibTransId="{85ED23AE-1BD0-7247-8D8C-E5678EDC5A87}"/>
    <dgm:cxn modelId="{190BB52A-8E84-A143-A404-D44841E571CE}" type="presOf" srcId="{7D0FA41D-73FC-1E46-ABBF-074A088227BF}" destId="{9F9E0C2D-BE89-054F-9B7C-CCE3635CF96C}" srcOrd="0" destOrd="0" presId="urn:microsoft.com/office/officeart/2005/8/layout/list1"/>
    <dgm:cxn modelId="{D515956A-D17E-EE49-BDA5-052C23E08BA1}" type="presOf" srcId="{3F99DA69-4834-0245-9EA8-2B6D23A0619A}" destId="{B31B33D2-FFC4-3740-A9FE-24610DB19E3E}" srcOrd="1" destOrd="0" presId="urn:microsoft.com/office/officeart/2005/8/layout/list1"/>
    <dgm:cxn modelId="{7405886B-6F67-734B-BAD9-DD3E2F7090B4}" srcId="{7D0FA41D-73FC-1E46-ABBF-074A088227BF}" destId="{E7ED0F29-91DF-5346-9CC6-E9DEC0BFE9F5}" srcOrd="4" destOrd="0" parTransId="{19596E97-1E4D-384B-B777-A095C7483ABE}" sibTransId="{41ABDDEA-90E4-CB42-9A60-68297C32CE11}"/>
    <dgm:cxn modelId="{39081E75-7DFE-1C40-8928-DE9D0AD6AC51}" srcId="{7D0FA41D-73FC-1E46-ABBF-074A088227BF}" destId="{0606EFE8-D095-A741-A05E-348DE716C4C8}" srcOrd="3" destOrd="0" parTransId="{F8CB3350-96D2-DA47-A7E3-04819C12BE6A}" sibTransId="{80E30887-6D9F-D14C-AB18-B216AF83D339}"/>
    <dgm:cxn modelId="{2535495A-B4A3-8A48-9C8F-85EF0879905B}" srcId="{7D0FA41D-73FC-1E46-ABBF-074A088227BF}" destId="{96092FEA-B9C0-B544-A959-7EF7C513A644}" srcOrd="5" destOrd="0" parTransId="{F017CB28-33E0-0F47-8538-217505EA5C4D}" sibTransId="{A762E001-9BCB-8C42-B982-3E1B5F3D4FB5}"/>
    <dgm:cxn modelId="{32CFE75A-DB82-5043-9746-3EBF0D23BBF1}" type="presOf" srcId="{E7ED0F29-91DF-5346-9CC6-E9DEC0BFE9F5}" destId="{5D8F1F67-3FAF-E147-A906-C403295497F7}" srcOrd="1" destOrd="0" presId="urn:microsoft.com/office/officeart/2005/8/layout/list1"/>
    <dgm:cxn modelId="{530F9C9A-9457-BD43-8CF1-13F308CF43EB}" srcId="{7D0FA41D-73FC-1E46-ABBF-074A088227BF}" destId="{3F99DA69-4834-0245-9EA8-2B6D23A0619A}" srcOrd="2" destOrd="0" parTransId="{F2ADC087-7D33-C147-8DE1-33BFB4858EC4}" sibTransId="{7D2571ED-8923-FB46-A1D0-EBEE68C1C82E}"/>
    <dgm:cxn modelId="{CF8CB69B-E341-D243-B4B2-AA86221A9712}" type="presOf" srcId="{BEFED26F-B531-9F41-B5B1-0D3AB1F3B5AF}" destId="{82548F92-1C3D-0E47-B561-7BC4217D9E2B}" srcOrd="0" destOrd="0" presId="urn:microsoft.com/office/officeart/2005/8/layout/list1"/>
    <dgm:cxn modelId="{B4AE669F-AF6D-3243-8A24-D356AAF01680}" type="presOf" srcId="{0606EFE8-D095-A741-A05E-348DE716C4C8}" destId="{BEE771B8-8F7A-7B48-8854-58A78313E59D}" srcOrd="0" destOrd="0" presId="urn:microsoft.com/office/officeart/2005/8/layout/list1"/>
    <dgm:cxn modelId="{5C86F5A3-CAD1-BA4A-AE50-4AA43A5F23CA}" srcId="{7D0FA41D-73FC-1E46-ABBF-074A088227BF}" destId="{A61CBC9F-EE10-8D4D-89E0-E9906A310A68}" srcOrd="1" destOrd="0" parTransId="{816E2720-C06A-0845-9C78-51B5E3DF0ED4}" sibTransId="{049D5209-43E6-BD40-BAD6-75EEF3468C50}"/>
    <dgm:cxn modelId="{E4DBF8A6-140A-6548-A00A-B9C0669DFD0A}" type="presOf" srcId="{BEFED26F-B531-9F41-B5B1-0D3AB1F3B5AF}" destId="{7CF4D420-3A1A-A74C-A6B8-DAB2F2380500}" srcOrd="1" destOrd="0" presId="urn:microsoft.com/office/officeart/2005/8/layout/list1"/>
    <dgm:cxn modelId="{F1A3CFC8-BA46-2F40-94D4-4F8B36D9EF67}" type="presOf" srcId="{96092FEA-B9C0-B544-A959-7EF7C513A644}" destId="{F5C39D71-5142-2C4E-AE90-C7348A158B80}" srcOrd="0" destOrd="0" presId="urn:microsoft.com/office/officeart/2005/8/layout/list1"/>
    <dgm:cxn modelId="{B167C6D1-D297-0A40-86A5-66009A8BA373}" type="presOf" srcId="{3F99DA69-4834-0245-9EA8-2B6D23A0619A}" destId="{93AD0BAE-2706-494A-86BE-5133C90CF141}" srcOrd="0" destOrd="0" presId="urn:microsoft.com/office/officeart/2005/8/layout/list1"/>
    <dgm:cxn modelId="{9C6271E8-0875-E740-87D4-E12D9585B481}" type="presOf" srcId="{E7ED0F29-91DF-5346-9CC6-E9DEC0BFE9F5}" destId="{B52110AB-F52C-8744-8FDE-2EDC5C5A9EB2}" srcOrd="0" destOrd="0" presId="urn:microsoft.com/office/officeart/2005/8/layout/list1"/>
    <dgm:cxn modelId="{0F7951ED-71DE-7349-A96C-CBBB02CBA701}" type="presOf" srcId="{A61CBC9F-EE10-8D4D-89E0-E9906A310A68}" destId="{24C3D548-7F40-A741-9B2E-85CF8F4823E3}" srcOrd="1" destOrd="0" presId="urn:microsoft.com/office/officeart/2005/8/layout/list1"/>
    <dgm:cxn modelId="{1709A2F4-622D-4440-931F-35CBEDA0756F}" type="presOf" srcId="{A61CBC9F-EE10-8D4D-89E0-E9906A310A68}" destId="{0E779C5F-C925-0643-8018-1D2102AE58E2}" srcOrd="0" destOrd="0" presId="urn:microsoft.com/office/officeart/2005/8/layout/list1"/>
    <dgm:cxn modelId="{3FF7022B-1A59-E748-88A5-0A2CC0FF1FF2}" type="presParOf" srcId="{9F9E0C2D-BE89-054F-9B7C-CCE3635CF96C}" destId="{25166F9A-CA61-C14C-9BC9-A50FDD09AC71}" srcOrd="0" destOrd="0" presId="urn:microsoft.com/office/officeart/2005/8/layout/list1"/>
    <dgm:cxn modelId="{C64C5350-2B43-234D-ADFB-F1F6396BF59D}" type="presParOf" srcId="{25166F9A-CA61-C14C-9BC9-A50FDD09AC71}" destId="{82548F92-1C3D-0E47-B561-7BC4217D9E2B}" srcOrd="0" destOrd="0" presId="urn:microsoft.com/office/officeart/2005/8/layout/list1"/>
    <dgm:cxn modelId="{07817A76-3BC0-A440-B5D2-BD170DA3900D}" type="presParOf" srcId="{25166F9A-CA61-C14C-9BC9-A50FDD09AC71}" destId="{7CF4D420-3A1A-A74C-A6B8-DAB2F2380500}" srcOrd="1" destOrd="0" presId="urn:microsoft.com/office/officeart/2005/8/layout/list1"/>
    <dgm:cxn modelId="{A9D34A49-AEAE-F54A-8902-A94B7C0371B1}" type="presParOf" srcId="{9F9E0C2D-BE89-054F-9B7C-CCE3635CF96C}" destId="{24D2C244-63F4-0940-81CA-7A7154A857EA}" srcOrd="1" destOrd="0" presId="urn:microsoft.com/office/officeart/2005/8/layout/list1"/>
    <dgm:cxn modelId="{BBCEB9BA-E6E1-4341-B7DE-C5A232088ED1}" type="presParOf" srcId="{9F9E0C2D-BE89-054F-9B7C-CCE3635CF96C}" destId="{BEDA8AEB-8DE6-F54B-889A-E8C21C178AE6}" srcOrd="2" destOrd="0" presId="urn:microsoft.com/office/officeart/2005/8/layout/list1"/>
    <dgm:cxn modelId="{1E79702B-EE1F-6848-988C-C7195CD6982B}" type="presParOf" srcId="{9F9E0C2D-BE89-054F-9B7C-CCE3635CF96C}" destId="{111C3AC3-9097-1744-8D8F-85098B3795FF}" srcOrd="3" destOrd="0" presId="urn:microsoft.com/office/officeart/2005/8/layout/list1"/>
    <dgm:cxn modelId="{33BD585C-A4D8-DC48-9107-04D1D4A82204}" type="presParOf" srcId="{9F9E0C2D-BE89-054F-9B7C-CCE3635CF96C}" destId="{2615EF41-0214-0B4E-8AF8-BC3ACEDF2EA6}" srcOrd="4" destOrd="0" presId="urn:microsoft.com/office/officeart/2005/8/layout/list1"/>
    <dgm:cxn modelId="{342D9543-9CAE-874A-82AE-BCB2206F56B4}" type="presParOf" srcId="{2615EF41-0214-0B4E-8AF8-BC3ACEDF2EA6}" destId="{0E779C5F-C925-0643-8018-1D2102AE58E2}" srcOrd="0" destOrd="0" presId="urn:microsoft.com/office/officeart/2005/8/layout/list1"/>
    <dgm:cxn modelId="{B74DE85D-5BDD-6340-9F57-87F4C6CE84FE}" type="presParOf" srcId="{2615EF41-0214-0B4E-8AF8-BC3ACEDF2EA6}" destId="{24C3D548-7F40-A741-9B2E-85CF8F4823E3}" srcOrd="1" destOrd="0" presId="urn:microsoft.com/office/officeart/2005/8/layout/list1"/>
    <dgm:cxn modelId="{415D7797-01E6-1541-8B99-13F91C23C06C}" type="presParOf" srcId="{9F9E0C2D-BE89-054F-9B7C-CCE3635CF96C}" destId="{6220C50A-5909-404A-A0EE-7968A2CB5BD5}" srcOrd="5" destOrd="0" presId="urn:microsoft.com/office/officeart/2005/8/layout/list1"/>
    <dgm:cxn modelId="{5FCDD123-36DA-CD4F-8880-0C55C2979706}" type="presParOf" srcId="{9F9E0C2D-BE89-054F-9B7C-CCE3635CF96C}" destId="{D183CABF-56D8-7B49-A258-B335A941FF6F}" srcOrd="6" destOrd="0" presId="urn:microsoft.com/office/officeart/2005/8/layout/list1"/>
    <dgm:cxn modelId="{5F6C3E18-3B1D-814D-B053-E4B070E0A335}" type="presParOf" srcId="{9F9E0C2D-BE89-054F-9B7C-CCE3635CF96C}" destId="{A3AE9663-CA2C-014F-8E61-950A4FCBDFA1}" srcOrd="7" destOrd="0" presId="urn:microsoft.com/office/officeart/2005/8/layout/list1"/>
    <dgm:cxn modelId="{A9CFE984-28C0-0047-9216-CF895FCF7FAB}" type="presParOf" srcId="{9F9E0C2D-BE89-054F-9B7C-CCE3635CF96C}" destId="{34584B7E-782A-294F-AB2A-817AEA1B656A}" srcOrd="8" destOrd="0" presId="urn:microsoft.com/office/officeart/2005/8/layout/list1"/>
    <dgm:cxn modelId="{1D85E547-2527-174A-A019-4B50E154DD6D}" type="presParOf" srcId="{34584B7E-782A-294F-AB2A-817AEA1B656A}" destId="{93AD0BAE-2706-494A-86BE-5133C90CF141}" srcOrd="0" destOrd="0" presId="urn:microsoft.com/office/officeart/2005/8/layout/list1"/>
    <dgm:cxn modelId="{06D11923-DC9F-404C-BA3A-D75A95D0D9D3}" type="presParOf" srcId="{34584B7E-782A-294F-AB2A-817AEA1B656A}" destId="{B31B33D2-FFC4-3740-A9FE-24610DB19E3E}" srcOrd="1" destOrd="0" presId="urn:microsoft.com/office/officeart/2005/8/layout/list1"/>
    <dgm:cxn modelId="{847AACBE-34D0-634B-AA22-216D6F8B0779}" type="presParOf" srcId="{9F9E0C2D-BE89-054F-9B7C-CCE3635CF96C}" destId="{EE375AF4-B4F4-3C4E-ABEA-C51724288457}" srcOrd="9" destOrd="0" presId="urn:microsoft.com/office/officeart/2005/8/layout/list1"/>
    <dgm:cxn modelId="{06A82115-7009-454A-89F1-E95F4A49D37B}" type="presParOf" srcId="{9F9E0C2D-BE89-054F-9B7C-CCE3635CF96C}" destId="{CE9B7AB0-DD6D-2D46-A80C-1EAE97E5C9CE}" srcOrd="10" destOrd="0" presId="urn:microsoft.com/office/officeart/2005/8/layout/list1"/>
    <dgm:cxn modelId="{AEA1BDB2-B2D9-3E46-A7BC-4AC1DC96EC9C}" type="presParOf" srcId="{9F9E0C2D-BE89-054F-9B7C-CCE3635CF96C}" destId="{57C280A2-E864-1A44-9F2F-A68A7A4959F8}" srcOrd="11" destOrd="0" presId="urn:microsoft.com/office/officeart/2005/8/layout/list1"/>
    <dgm:cxn modelId="{927F646E-F94B-B54A-BC11-DFC3DB858991}" type="presParOf" srcId="{9F9E0C2D-BE89-054F-9B7C-CCE3635CF96C}" destId="{C5E74519-C0A4-084D-B8D0-525BE89E7147}" srcOrd="12" destOrd="0" presId="urn:microsoft.com/office/officeart/2005/8/layout/list1"/>
    <dgm:cxn modelId="{C06925F0-26B6-4748-9BFE-858C2F70BE54}" type="presParOf" srcId="{C5E74519-C0A4-084D-B8D0-525BE89E7147}" destId="{BEE771B8-8F7A-7B48-8854-58A78313E59D}" srcOrd="0" destOrd="0" presId="urn:microsoft.com/office/officeart/2005/8/layout/list1"/>
    <dgm:cxn modelId="{CC85FF93-64E7-554D-A077-9649A7E59EBC}" type="presParOf" srcId="{C5E74519-C0A4-084D-B8D0-525BE89E7147}" destId="{6D4C5C4D-14CF-F048-AF35-CB92484E4FD6}" srcOrd="1" destOrd="0" presId="urn:microsoft.com/office/officeart/2005/8/layout/list1"/>
    <dgm:cxn modelId="{85BD568F-35E4-2742-9646-F6770FC5E7D8}" type="presParOf" srcId="{9F9E0C2D-BE89-054F-9B7C-CCE3635CF96C}" destId="{2602F0D0-93F9-2E42-80D4-4D8E447F34BE}" srcOrd="13" destOrd="0" presId="urn:microsoft.com/office/officeart/2005/8/layout/list1"/>
    <dgm:cxn modelId="{DBB98E9E-9F01-684B-B9F7-8D060D65F28D}" type="presParOf" srcId="{9F9E0C2D-BE89-054F-9B7C-CCE3635CF96C}" destId="{DEC2AA4A-2D58-A54E-8530-5EBCB5738781}" srcOrd="14" destOrd="0" presId="urn:microsoft.com/office/officeart/2005/8/layout/list1"/>
    <dgm:cxn modelId="{279921ED-AF86-7343-890B-3234D08816F0}" type="presParOf" srcId="{9F9E0C2D-BE89-054F-9B7C-CCE3635CF96C}" destId="{7DBE2CFF-3911-4F4C-BA88-CD1C294DEF0F}" srcOrd="15" destOrd="0" presId="urn:microsoft.com/office/officeart/2005/8/layout/list1"/>
    <dgm:cxn modelId="{2BD16AE9-2AFC-F44E-AAB7-A99D359DDD7D}" type="presParOf" srcId="{9F9E0C2D-BE89-054F-9B7C-CCE3635CF96C}" destId="{7C45AE8B-0F68-284D-9569-371D3EDFFA1E}" srcOrd="16" destOrd="0" presId="urn:microsoft.com/office/officeart/2005/8/layout/list1"/>
    <dgm:cxn modelId="{E572B348-73BD-B143-A690-5B1183E3FDD0}" type="presParOf" srcId="{7C45AE8B-0F68-284D-9569-371D3EDFFA1E}" destId="{B52110AB-F52C-8744-8FDE-2EDC5C5A9EB2}" srcOrd="0" destOrd="0" presId="urn:microsoft.com/office/officeart/2005/8/layout/list1"/>
    <dgm:cxn modelId="{EFC99E39-4EEA-6947-B53B-22836028AEED}" type="presParOf" srcId="{7C45AE8B-0F68-284D-9569-371D3EDFFA1E}" destId="{5D8F1F67-3FAF-E147-A906-C403295497F7}" srcOrd="1" destOrd="0" presId="urn:microsoft.com/office/officeart/2005/8/layout/list1"/>
    <dgm:cxn modelId="{35A3AE29-4992-EE4F-A57B-CBA847F0D1DA}" type="presParOf" srcId="{9F9E0C2D-BE89-054F-9B7C-CCE3635CF96C}" destId="{6536BCE1-B8E2-494C-A847-EF5B91B2CBEF}" srcOrd="17" destOrd="0" presId="urn:microsoft.com/office/officeart/2005/8/layout/list1"/>
    <dgm:cxn modelId="{08B016CF-CD88-0F49-A6FF-D454DDEE5908}" type="presParOf" srcId="{9F9E0C2D-BE89-054F-9B7C-CCE3635CF96C}" destId="{168923C6-4284-9F45-B58C-7BDF596284C3}" srcOrd="18" destOrd="0" presId="urn:microsoft.com/office/officeart/2005/8/layout/list1"/>
    <dgm:cxn modelId="{DB376DA1-63B1-0C4C-B835-76F8F5AFDA2D}" type="presParOf" srcId="{9F9E0C2D-BE89-054F-9B7C-CCE3635CF96C}" destId="{556DB6AD-066F-174E-8D0F-BE49BCBFEE11}" srcOrd="19" destOrd="0" presId="urn:microsoft.com/office/officeart/2005/8/layout/list1"/>
    <dgm:cxn modelId="{71A69346-CED9-AA4E-91CC-14F2E58C6637}" type="presParOf" srcId="{9F9E0C2D-BE89-054F-9B7C-CCE3635CF96C}" destId="{BC2A0844-E7C9-7847-AAE3-338EDD9C57FF}" srcOrd="20" destOrd="0" presId="urn:microsoft.com/office/officeart/2005/8/layout/list1"/>
    <dgm:cxn modelId="{E9D7C573-D178-3A43-A5A9-0A138DA1119A}" type="presParOf" srcId="{BC2A0844-E7C9-7847-AAE3-338EDD9C57FF}" destId="{F5C39D71-5142-2C4E-AE90-C7348A158B80}" srcOrd="0" destOrd="0" presId="urn:microsoft.com/office/officeart/2005/8/layout/list1"/>
    <dgm:cxn modelId="{927C0338-1BCC-C04C-9978-4EC0972BB9F4}" type="presParOf" srcId="{BC2A0844-E7C9-7847-AAE3-338EDD9C57FF}" destId="{F0F563E2-178E-3743-ACF9-E00B79F53673}" srcOrd="1" destOrd="0" presId="urn:microsoft.com/office/officeart/2005/8/layout/list1"/>
    <dgm:cxn modelId="{7838A5E5-61EE-8740-90FB-004B0E1CA788}" type="presParOf" srcId="{9F9E0C2D-BE89-054F-9B7C-CCE3635CF96C}" destId="{86DBC6C2-5A11-8E46-814C-6EA5851EF70B}" srcOrd="21" destOrd="0" presId="urn:microsoft.com/office/officeart/2005/8/layout/list1"/>
    <dgm:cxn modelId="{E9EEB3D2-95EE-084B-B2D6-7AAFEA797D8D}" type="presParOf" srcId="{9F9E0C2D-BE89-054F-9B7C-CCE3635CF96C}" destId="{E34C0DB7-7AAD-8249-8A97-7C1F92D75E35}" srcOrd="22" destOrd="0" presId="urn:microsoft.com/office/officeart/2005/8/layout/list1"/>
  </dgm:cxnLst>
  <dgm:bg/>
  <dgm:whole/>
  <dgm:extLst>
    <a:ext uri="http://schemas.microsoft.com/office/drawing/2008/diagram">
      <dsp:dataModelExt xmlns:dsp="http://schemas.microsoft.com/office/drawing/2008/diagram" relId="rId12"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DA8AEB-8DE6-F54B-889A-E8C21C178AE6}">
      <dsp:nvSpPr>
        <dsp:cNvPr id="0" name=""/>
        <dsp:cNvSpPr/>
      </dsp:nvSpPr>
      <dsp:spPr>
        <a:xfrm>
          <a:off x="0" y="452647"/>
          <a:ext cx="8507413" cy="554400"/>
        </a:xfrm>
        <a:prstGeom prst="rect">
          <a:avLst/>
        </a:prstGeom>
        <a:solidFill>
          <a:schemeClr val="lt1">
            <a:alpha val="90000"/>
            <a:hueOff val="0"/>
            <a:satOff val="0"/>
            <a:lumOff val="0"/>
            <a:alphaOff val="0"/>
          </a:schemeClr>
        </a:solidFill>
        <a:ln w="12700" cap="flat" cmpd="sng" algn="ctr">
          <a:solidFill>
            <a:srgbClr val="99A3BB"/>
          </a:solidFill>
          <a:prstDash val="solid"/>
          <a:miter lim="800000"/>
        </a:ln>
        <a:effectLst/>
      </dsp:spPr>
      <dsp:style>
        <a:lnRef idx="2">
          <a:scrgbClr r="0" g="0" b="0"/>
        </a:lnRef>
        <a:fillRef idx="1">
          <a:scrgbClr r="0" g="0" b="0"/>
        </a:fillRef>
        <a:effectRef idx="0">
          <a:scrgbClr r="0" g="0" b="0"/>
        </a:effectRef>
        <a:fontRef idx="minor"/>
      </dsp:style>
    </dsp:sp>
    <dsp:sp modelId="{7CF4D420-3A1A-A74C-A6B8-DAB2F2380500}">
      <dsp:nvSpPr>
        <dsp:cNvPr id="0" name=""/>
        <dsp:cNvSpPr/>
      </dsp:nvSpPr>
      <dsp:spPr>
        <a:xfrm>
          <a:off x="425370" y="127927"/>
          <a:ext cx="5955189" cy="649440"/>
        </a:xfrm>
        <a:prstGeom prst="roundRect">
          <a:avLst/>
        </a:prstGeom>
        <a:solidFill>
          <a:srgbClr val="002D5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5092" tIns="0" rIns="225092" bIns="0" numCol="1" spcCol="1270" anchor="ctr" anchorCtr="0">
          <a:noAutofit/>
        </a:bodyPr>
        <a:lstStyle/>
        <a:p>
          <a:pPr marL="0" lvl="0" indent="0" algn="l" defTabSz="977900">
            <a:lnSpc>
              <a:spcPct val="90000"/>
            </a:lnSpc>
            <a:spcBef>
              <a:spcPct val="0"/>
            </a:spcBef>
            <a:spcAft>
              <a:spcPct val="35000"/>
            </a:spcAft>
            <a:buNone/>
          </a:pPr>
          <a:r>
            <a:rPr lang="en-US" sz="2200" b="1" i="0" kern="1200" baseline="0" dirty="0"/>
            <a:t>In-Person Training</a:t>
          </a:r>
          <a:endParaRPr lang="en-US" sz="2200" b="1" kern="1200" dirty="0"/>
        </a:p>
      </dsp:txBody>
      <dsp:txXfrm>
        <a:off x="457073" y="159630"/>
        <a:ext cx="5891783" cy="586034"/>
      </dsp:txXfrm>
    </dsp:sp>
    <dsp:sp modelId="{D183CABF-56D8-7B49-A258-B335A941FF6F}">
      <dsp:nvSpPr>
        <dsp:cNvPr id="0" name=""/>
        <dsp:cNvSpPr/>
      </dsp:nvSpPr>
      <dsp:spPr>
        <a:xfrm>
          <a:off x="0" y="1450567"/>
          <a:ext cx="8507413" cy="554400"/>
        </a:xfrm>
        <a:prstGeom prst="rect">
          <a:avLst/>
        </a:prstGeom>
        <a:solidFill>
          <a:schemeClr val="lt1">
            <a:alpha val="90000"/>
            <a:hueOff val="0"/>
            <a:satOff val="0"/>
            <a:lumOff val="0"/>
            <a:alphaOff val="0"/>
          </a:schemeClr>
        </a:solidFill>
        <a:ln w="12700" cap="flat" cmpd="sng" algn="ctr">
          <a:solidFill>
            <a:srgbClr val="99A3BB"/>
          </a:solidFill>
          <a:prstDash val="solid"/>
          <a:miter lim="800000"/>
        </a:ln>
        <a:effectLst/>
      </dsp:spPr>
      <dsp:style>
        <a:lnRef idx="2">
          <a:scrgbClr r="0" g="0" b="0"/>
        </a:lnRef>
        <a:fillRef idx="1">
          <a:scrgbClr r="0" g="0" b="0"/>
        </a:fillRef>
        <a:effectRef idx="0">
          <a:scrgbClr r="0" g="0" b="0"/>
        </a:effectRef>
        <a:fontRef idx="minor"/>
      </dsp:style>
    </dsp:sp>
    <dsp:sp modelId="{24C3D548-7F40-A741-9B2E-85CF8F4823E3}">
      <dsp:nvSpPr>
        <dsp:cNvPr id="0" name=""/>
        <dsp:cNvSpPr/>
      </dsp:nvSpPr>
      <dsp:spPr>
        <a:xfrm>
          <a:off x="425370" y="1125847"/>
          <a:ext cx="5955189" cy="649440"/>
        </a:xfrm>
        <a:prstGeom prst="roundRect">
          <a:avLst/>
        </a:prstGeom>
        <a:solidFill>
          <a:srgbClr val="002D5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5092" tIns="0" rIns="225092" bIns="0" numCol="1" spcCol="1270" anchor="ctr" anchorCtr="0">
          <a:noAutofit/>
        </a:bodyPr>
        <a:lstStyle/>
        <a:p>
          <a:pPr marL="0" lvl="0" indent="0" algn="l" defTabSz="977900">
            <a:lnSpc>
              <a:spcPct val="90000"/>
            </a:lnSpc>
            <a:spcBef>
              <a:spcPct val="0"/>
            </a:spcBef>
            <a:spcAft>
              <a:spcPct val="35000"/>
            </a:spcAft>
            <a:buNone/>
          </a:pPr>
          <a:r>
            <a:rPr lang="en-US" sz="2200" b="1" i="0" kern="1200" baseline="0" dirty="0"/>
            <a:t>Webinars</a:t>
          </a:r>
          <a:endParaRPr lang="en-US" sz="2200" b="1" kern="1200" dirty="0"/>
        </a:p>
      </dsp:txBody>
      <dsp:txXfrm>
        <a:off x="457073" y="1157550"/>
        <a:ext cx="5891783" cy="586034"/>
      </dsp:txXfrm>
    </dsp:sp>
    <dsp:sp modelId="{CE9B7AB0-DD6D-2D46-A80C-1EAE97E5C9CE}">
      <dsp:nvSpPr>
        <dsp:cNvPr id="0" name=""/>
        <dsp:cNvSpPr/>
      </dsp:nvSpPr>
      <dsp:spPr>
        <a:xfrm>
          <a:off x="0" y="2448487"/>
          <a:ext cx="8507413" cy="554400"/>
        </a:xfrm>
        <a:prstGeom prst="rect">
          <a:avLst/>
        </a:prstGeom>
        <a:solidFill>
          <a:schemeClr val="lt1">
            <a:alpha val="90000"/>
            <a:hueOff val="0"/>
            <a:satOff val="0"/>
            <a:lumOff val="0"/>
            <a:alphaOff val="0"/>
          </a:schemeClr>
        </a:solidFill>
        <a:ln w="12700" cap="flat" cmpd="sng" algn="ctr">
          <a:solidFill>
            <a:srgbClr val="99A3BB"/>
          </a:solidFill>
          <a:prstDash val="solid"/>
          <a:miter lim="800000"/>
        </a:ln>
        <a:effectLst/>
      </dsp:spPr>
      <dsp:style>
        <a:lnRef idx="2">
          <a:scrgbClr r="0" g="0" b="0"/>
        </a:lnRef>
        <a:fillRef idx="1">
          <a:scrgbClr r="0" g="0" b="0"/>
        </a:fillRef>
        <a:effectRef idx="0">
          <a:scrgbClr r="0" g="0" b="0"/>
        </a:effectRef>
        <a:fontRef idx="minor"/>
      </dsp:style>
    </dsp:sp>
    <dsp:sp modelId="{B31B33D2-FFC4-3740-A9FE-24610DB19E3E}">
      <dsp:nvSpPr>
        <dsp:cNvPr id="0" name=""/>
        <dsp:cNvSpPr/>
      </dsp:nvSpPr>
      <dsp:spPr>
        <a:xfrm>
          <a:off x="425370" y="2123767"/>
          <a:ext cx="5955189" cy="649440"/>
        </a:xfrm>
        <a:prstGeom prst="roundRect">
          <a:avLst/>
        </a:prstGeom>
        <a:solidFill>
          <a:srgbClr val="002D5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5092" tIns="0" rIns="225092" bIns="0" numCol="1" spcCol="1270" anchor="ctr" anchorCtr="0">
          <a:noAutofit/>
        </a:bodyPr>
        <a:lstStyle/>
        <a:p>
          <a:pPr marL="0" lvl="0" indent="0" algn="l" defTabSz="977900">
            <a:lnSpc>
              <a:spcPct val="90000"/>
            </a:lnSpc>
            <a:spcBef>
              <a:spcPct val="0"/>
            </a:spcBef>
            <a:spcAft>
              <a:spcPct val="35000"/>
            </a:spcAft>
            <a:buNone/>
          </a:pPr>
          <a:r>
            <a:rPr lang="en-US" sz="2200" b="1" i="0" kern="1200" baseline="0" dirty="0"/>
            <a:t>Online Resources</a:t>
          </a:r>
          <a:endParaRPr lang="en-US" sz="2200" b="1" kern="1200" dirty="0"/>
        </a:p>
      </dsp:txBody>
      <dsp:txXfrm>
        <a:off x="457073" y="2155470"/>
        <a:ext cx="5891783" cy="586034"/>
      </dsp:txXfrm>
    </dsp:sp>
    <dsp:sp modelId="{DEC2AA4A-2D58-A54E-8530-5EBCB5738781}">
      <dsp:nvSpPr>
        <dsp:cNvPr id="0" name=""/>
        <dsp:cNvSpPr/>
      </dsp:nvSpPr>
      <dsp:spPr>
        <a:xfrm>
          <a:off x="0" y="3446407"/>
          <a:ext cx="8507413" cy="554400"/>
        </a:xfrm>
        <a:prstGeom prst="rect">
          <a:avLst/>
        </a:prstGeom>
        <a:solidFill>
          <a:schemeClr val="lt1">
            <a:alpha val="90000"/>
            <a:hueOff val="0"/>
            <a:satOff val="0"/>
            <a:lumOff val="0"/>
            <a:alphaOff val="0"/>
          </a:schemeClr>
        </a:solidFill>
        <a:ln w="12700" cap="flat" cmpd="sng" algn="ctr">
          <a:solidFill>
            <a:srgbClr val="99A3BB"/>
          </a:solidFill>
          <a:prstDash val="solid"/>
          <a:miter lim="800000"/>
        </a:ln>
        <a:effectLst/>
      </dsp:spPr>
      <dsp:style>
        <a:lnRef idx="2">
          <a:scrgbClr r="0" g="0" b="0"/>
        </a:lnRef>
        <a:fillRef idx="1">
          <a:scrgbClr r="0" g="0" b="0"/>
        </a:fillRef>
        <a:effectRef idx="0">
          <a:scrgbClr r="0" g="0" b="0"/>
        </a:effectRef>
        <a:fontRef idx="minor"/>
      </dsp:style>
    </dsp:sp>
    <dsp:sp modelId="{6D4C5C4D-14CF-F048-AF35-CB92484E4FD6}">
      <dsp:nvSpPr>
        <dsp:cNvPr id="0" name=""/>
        <dsp:cNvSpPr/>
      </dsp:nvSpPr>
      <dsp:spPr>
        <a:xfrm>
          <a:off x="425370" y="3121687"/>
          <a:ext cx="5955189" cy="649440"/>
        </a:xfrm>
        <a:prstGeom prst="roundRect">
          <a:avLst/>
        </a:prstGeom>
        <a:solidFill>
          <a:srgbClr val="002D5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5092" tIns="0" rIns="225092" bIns="0" numCol="1" spcCol="1270" anchor="ctr" anchorCtr="0">
          <a:noAutofit/>
        </a:bodyPr>
        <a:lstStyle/>
        <a:p>
          <a:pPr marL="0" lvl="0" indent="0" algn="l" defTabSz="977900">
            <a:lnSpc>
              <a:spcPct val="90000"/>
            </a:lnSpc>
            <a:spcBef>
              <a:spcPct val="0"/>
            </a:spcBef>
            <a:spcAft>
              <a:spcPct val="35000"/>
            </a:spcAft>
            <a:buNone/>
          </a:pPr>
          <a:r>
            <a:rPr lang="en-US" sz="2200" b="1" i="0" kern="1200" baseline="0" dirty="0"/>
            <a:t>Individual &amp; Organizational Assistance</a:t>
          </a:r>
          <a:endParaRPr lang="en-US" sz="2200" b="1" kern="1200" dirty="0"/>
        </a:p>
      </dsp:txBody>
      <dsp:txXfrm>
        <a:off x="457073" y="3153390"/>
        <a:ext cx="5891783" cy="586034"/>
      </dsp:txXfrm>
    </dsp:sp>
    <dsp:sp modelId="{168923C6-4284-9F45-B58C-7BDF596284C3}">
      <dsp:nvSpPr>
        <dsp:cNvPr id="0" name=""/>
        <dsp:cNvSpPr/>
      </dsp:nvSpPr>
      <dsp:spPr>
        <a:xfrm>
          <a:off x="0" y="4444327"/>
          <a:ext cx="8507413" cy="554400"/>
        </a:xfrm>
        <a:prstGeom prst="rect">
          <a:avLst/>
        </a:prstGeom>
        <a:solidFill>
          <a:schemeClr val="lt1">
            <a:alpha val="90000"/>
            <a:hueOff val="0"/>
            <a:satOff val="0"/>
            <a:lumOff val="0"/>
            <a:alphaOff val="0"/>
          </a:schemeClr>
        </a:solidFill>
        <a:ln w="12700" cap="flat" cmpd="sng" algn="ctr">
          <a:solidFill>
            <a:srgbClr val="99A3BB"/>
          </a:solidFill>
          <a:prstDash val="solid"/>
          <a:miter lim="800000"/>
        </a:ln>
        <a:effectLst/>
      </dsp:spPr>
      <dsp:style>
        <a:lnRef idx="2">
          <a:scrgbClr r="0" g="0" b="0"/>
        </a:lnRef>
        <a:fillRef idx="1">
          <a:scrgbClr r="0" g="0" b="0"/>
        </a:fillRef>
        <a:effectRef idx="0">
          <a:scrgbClr r="0" g="0" b="0"/>
        </a:effectRef>
        <a:fontRef idx="minor"/>
      </dsp:style>
    </dsp:sp>
    <dsp:sp modelId="{5D8F1F67-3FAF-E147-A906-C403295497F7}">
      <dsp:nvSpPr>
        <dsp:cNvPr id="0" name=""/>
        <dsp:cNvSpPr/>
      </dsp:nvSpPr>
      <dsp:spPr>
        <a:xfrm>
          <a:off x="425370" y="4119607"/>
          <a:ext cx="5955189" cy="649440"/>
        </a:xfrm>
        <a:prstGeom prst="roundRect">
          <a:avLst/>
        </a:prstGeom>
        <a:solidFill>
          <a:srgbClr val="002D5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5092" tIns="0" rIns="225092" bIns="0" numCol="1" spcCol="1270" anchor="ctr" anchorCtr="0">
          <a:noAutofit/>
        </a:bodyPr>
        <a:lstStyle/>
        <a:p>
          <a:pPr marL="0" lvl="0" indent="0" algn="l" defTabSz="977900">
            <a:lnSpc>
              <a:spcPct val="90000"/>
            </a:lnSpc>
            <a:spcBef>
              <a:spcPct val="0"/>
            </a:spcBef>
            <a:spcAft>
              <a:spcPct val="35000"/>
            </a:spcAft>
            <a:buNone/>
          </a:pPr>
          <a:r>
            <a:rPr lang="en-US" sz="2200" b="1" i="0" kern="1200" baseline="0" dirty="0"/>
            <a:t>Policy / Protocol Development &amp; Consultation</a:t>
          </a:r>
          <a:endParaRPr lang="en-US" sz="2200" b="1" kern="1200" dirty="0"/>
        </a:p>
      </dsp:txBody>
      <dsp:txXfrm>
        <a:off x="457073" y="4151310"/>
        <a:ext cx="5891783" cy="586034"/>
      </dsp:txXfrm>
    </dsp:sp>
    <dsp:sp modelId="{E34C0DB7-7AAD-8249-8A97-7C1F92D75E35}">
      <dsp:nvSpPr>
        <dsp:cNvPr id="0" name=""/>
        <dsp:cNvSpPr/>
      </dsp:nvSpPr>
      <dsp:spPr>
        <a:xfrm>
          <a:off x="0" y="5442247"/>
          <a:ext cx="8507413" cy="554400"/>
        </a:xfrm>
        <a:prstGeom prst="rect">
          <a:avLst/>
        </a:prstGeom>
        <a:solidFill>
          <a:schemeClr val="lt1">
            <a:alpha val="90000"/>
            <a:hueOff val="0"/>
            <a:satOff val="0"/>
            <a:lumOff val="0"/>
            <a:alphaOff val="0"/>
          </a:schemeClr>
        </a:solidFill>
        <a:ln w="12700" cap="flat" cmpd="sng" algn="ctr">
          <a:solidFill>
            <a:srgbClr val="99A3BB"/>
          </a:solidFill>
          <a:prstDash val="solid"/>
          <a:miter lim="800000"/>
        </a:ln>
        <a:effectLst/>
      </dsp:spPr>
      <dsp:style>
        <a:lnRef idx="2">
          <a:scrgbClr r="0" g="0" b="0"/>
        </a:lnRef>
        <a:fillRef idx="1">
          <a:scrgbClr r="0" g="0" b="0"/>
        </a:fillRef>
        <a:effectRef idx="0">
          <a:scrgbClr r="0" g="0" b="0"/>
        </a:effectRef>
        <a:fontRef idx="minor"/>
      </dsp:style>
    </dsp:sp>
    <dsp:sp modelId="{F0F563E2-178E-3743-ACF9-E00B79F53673}">
      <dsp:nvSpPr>
        <dsp:cNvPr id="0" name=""/>
        <dsp:cNvSpPr/>
      </dsp:nvSpPr>
      <dsp:spPr>
        <a:xfrm>
          <a:off x="425370" y="5117527"/>
          <a:ext cx="5955189" cy="649440"/>
        </a:xfrm>
        <a:prstGeom prst="roundRect">
          <a:avLst/>
        </a:prstGeom>
        <a:solidFill>
          <a:srgbClr val="002D5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5092" tIns="0" rIns="225092" bIns="0" numCol="1" spcCol="1270" anchor="ctr" anchorCtr="0">
          <a:noAutofit/>
        </a:bodyPr>
        <a:lstStyle/>
        <a:p>
          <a:pPr marL="0" lvl="0" indent="0" algn="l" defTabSz="977900">
            <a:lnSpc>
              <a:spcPct val="90000"/>
            </a:lnSpc>
            <a:spcBef>
              <a:spcPct val="0"/>
            </a:spcBef>
            <a:spcAft>
              <a:spcPct val="35000"/>
            </a:spcAft>
            <a:buNone/>
          </a:pPr>
          <a:r>
            <a:rPr lang="en-US" sz="2200" b="1" i="0" kern="1200" baseline="0" dirty="0"/>
            <a:t>National Stalking Awareness Month Materials</a:t>
          </a:r>
          <a:endParaRPr lang="en-US" sz="2200" b="1" kern="1200" dirty="0"/>
        </a:p>
      </dsp:txBody>
      <dsp:txXfrm>
        <a:off x="457073" y="5149230"/>
        <a:ext cx="5891783" cy="5860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DA8AEB-8DE6-F54B-889A-E8C21C178AE6}">
      <dsp:nvSpPr>
        <dsp:cNvPr id="0" name=""/>
        <dsp:cNvSpPr/>
      </dsp:nvSpPr>
      <dsp:spPr>
        <a:xfrm>
          <a:off x="0" y="452647"/>
          <a:ext cx="8507413" cy="554400"/>
        </a:xfrm>
        <a:prstGeom prst="rect">
          <a:avLst/>
        </a:prstGeom>
        <a:solidFill>
          <a:schemeClr val="lt1">
            <a:alpha val="90000"/>
            <a:hueOff val="0"/>
            <a:satOff val="0"/>
            <a:lumOff val="0"/>
            <a:alphaOff val="0"/>
          </a:schemeClr>
        </a:solidFill>
        <a:ln w="12700" cap="flat" cmpd="sng" algn="ctr">
          <a:solidFill>
            <a:srgbClr val="99A3BB"/>
          </a:solidFill>
          <a:prstDash val="solid"/>
          <a:miter lim="800000"/>
        </a:ln>
        <a:effectLst/>
      </dsp:spPr>
      <dsp:style>
        <a:lnRef idx="2">
          <a:scrgbClr r="0" g="0" b="0"/>
        </a:lnRef>
        <a:fillRef idx="1">
          <a:scrgbClr r="0" g="0" b="0"/>
        </a:fillRef>
        <a:effectRef idx="0">
          <a:scrgbClr r="0" g="0" b="0"/>
        </a:effectRef>
        <a:fontRef idx="minor"/>
      </dsp:style>
    </dsp:sp>
    <dsp:sp modelId="{7CF4D420-3A1A-A74C-A6B8-DAB2F2380500}">
      <dsp:nvSpPr>
        <dsp:cNvPr id="0" name=""/>
        <dsp:cNvSpPr/>
      </dsp:nvSpPr>
      <dsp:spPr>
        <a:xfrm>
          <a:off x="425370" y="127927"/>
          <a:ext cx="5955189" cy="649440"/>
        </a:xfrm>
        <a:prstGeom prst="roundRect">
          <a:avLst/>
        </a:prstGeom>
        <a:solidFill>
          <a:srgbClr val="002D5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5092" tIns="0" rIns="225092" bIns="0" numCol="1" spcCol="1270" anchor="ctr" anchorCtr="0">
          <a:noAutofit/>
        </a:bodyPr>
        <a:lstStyle/>
        <a:p>
          <a:pPr marL="0" lvl="0" indent="0" algn="l" defTabSz="977900">
            <a:lnSpc>
              <a:spcPct val="90000"/>
            </a:lnSpc>
            <a:spcBef>
              <a:spcPct val="0"/>
            </a:spcBef>
            <a:spcAft>
              <a:spcPct val="35000"/>
            </a:spcAft>
            <a:buNone/>
          </a:pPr>
          <a:r>
            <a:rPr lang="en-US" sz="2200" b="1" i="0" kern="1200" baseline="0" dirty="0"/>
            <a:t>In-Person Training</a:t>
          </a:r>
          <a:endParaRPr lang="en-US" sz="2200" b="1" kern="1200" dirty="0"/>
        </a:p>
      </dsp:txBody>
      <dsp:txXfrm>
        <a:off x="457073" y="159630"/>
        <a:ext cx="5891783" cy="586034"/>
      </dsp:txXfrm>
    </dsp:sp>
    <dsp:sp modelId="{D183CABF-56D8-7B49-A258-B335A941FF6F}">
      <dsp:nvSpPr>
        <dsp:cNvPr id="0" name=""/>
        <dsp:cNvSpPr/>
      </dsp:nvSpPr>
      <dsp:spPr>
        <a:xfrm>
          <a:off x="0" y="1450567"/>
          <a:ext cx="8507413" cy="554400"/>
        </a:xfrm>
        <a:prstGeom prst="rect">
          <a:avLst/>
        </a:prstGeom>
        <a:solidFill>
          <a:schemeClr val="lt1">
            <a:alpha val="90000"/>
            <a:hueOff val="0"/>
            <a:satOff val="0"/>
            <a:lumOff val="0"/>
            <a:alphaOff val="0"/>
          </a:schemeClr>
        </a:solidFill>
        <a:ln w="12700" cap="flat" cmpd="sng" algn="ctr">
          <a:solidFill>
            <a:srgbClr val="99A3BB"/>
          </a:solidFill>
          <a:prstDash val="solid"/>
          <a:miter lim="800000"/>
        </a:ln>
        <a:effectLst/>
      </dsp:spPr>
      <dsp:style>
        <a:lnRef idx="2">
          <a:scrgbClr r="0" g="0" b="0"/>
        </a:lnRef>
        <a:fillRef idx="1">
          <a:scrgbClr r="0" g="0" b="0"/>
        </a:fillRef>
        <a:effectRef idx="0">
          <a:scrgbClr r="0" g="0" b="0"/>
        </a:effectRef>
        <a:fontRef idx="minor"/>
      </dsp:style>
    </dsp:sp>
    <dsp:sp modelId="{24C3D548-7F40-A741-9B2E-85CF8F4823E3}">
      <dsp:nvSpPr>
        <dsp:cNvPr id="0" name=""/>
        <dsp:cNvSpPr/>
      </dsp:nvSpPr>
      <dsp:spPr>
        <a:xfrm>
          <a:off x="425370" y="1125847"/>
          <a:ext cx="5955189" cy="649440"/>
        </a:xfrm>
        <a:prstGeom prst="roundRect">
          <a:avLst/>
        </a:prstGeom>
        <a:solidFill>
          <a:srgbClr val="002D5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5092" tIns="0" rIns="225092" bIns="0" numCol="1" spcCol="1270" anchor="ctr" anchorCtr="0">
          <a:noAutofit/>
        </a:bodyPr>
        <a:lstStyle/>
        <a:p>
          <a:pPr marL="0" lvl="0" indent="0" algn="l" defTabSz="977900">
            <a:lnSpc>
              <a:spcPct val="90000"/>
            </a:lnSpc>
            <a:spcBef>
              <a:spcPct val="0"/>
            </a:spcBef>
            <a:spcAft>
              <a:spcPct val="35000"/>
            </a:spcAft>
            <a:buNone/>
          </a:pPr>
          <a:r>
            <a:rPr lang="en-US" sz="2200" b="1" i="0" kern="1200" baseline="0" dirty="0"/>
            <a:t>Webinars</a:t>
          </a:r>
          <a:endParaRPr lang="en-US" sz="2200" b="1" kern="1200" dirty="0"/>
        </a:p>
      </dsp:txBody>
      <dsp:txXfrm>
        <a:off x="457073" y="1157550"/>
        <a:ext cx="5891783" cy="586034"/>
      </dsp:txXfrm>
    </dsp:sp>
    <dsp:sp modelId="{CE9B7AB0-DD6D-2D46-A80C-1EAE97E5C9CE}">
      <dsp:nvSpPr>
        <dsp:cNvPr id="0" name=""/>
        <dsp:cNvSpPr/>
      </dsp:nvSpPr>
      <dsp:spPr>
        <a:xfrm>
          <a:off x="0" y="2448487"/>
          <a:ext cx="8507413" cy="554400"/>
        </a:xfrm>
        <a:prstGeom prst="rect">
          <a:avLst/>
        </a:prstGeom>
        <a:solidFill>
          <a:schemeClr val="lt1">
            <a:alpha val="90000"/>
            <a:hueOff val="0"/>
            <a:satOff val="0"/>
            <a:lumOff val="0"/>
            <a:alphaOff val="0"/>
          </a:schemeClr>
        </a:solidFill>
        <a:ln w="12700" cap="flat" cmpd="sng" algn="ctr">
          <a:solidFill>
            <a:srgbClr val="99A3BB"/>
          </a:solidFill>
          <a:prstDash val="solid"/>
          <a:miter lim="800000"/>
        </a:ln>
        <a:effectLst/>
      </dsp:spPr>
      <dsp:style>
        <a:lnRef idx="2">
          <a:scrgbClr r="0" g="0" b="0"/>
        </a:lnRef>
        <a:fillRef idx="1">
          <a:scrgbClr r="0" g="0" b="0"/>
        </a:fillRef>
        <a:effectRef idx="0">
          <a:scrgbClr r="0" g="0" b="0"/>
        </a:effectRef>
        <a:fontRef idx="minor"/>
      </dsp:style>
    </dsp:sp>
    <dsp:sp modelId="{B31B33D2-FFC4-3740-A9FE-24610DB19E3E}">
      <dsp:nvSpPr>
        <dsp:cNvPr id="0" name=""/>
        <dsp:cNvSpPr/>
      </dsp:nvSpPr>
      <dsp:spPr>
        <a:xfrm>
          <a:off x="425370" y="2123767"/>
          <a:ext cx="5955189" cy="649440"/>
        </a:xfrm>
        <a:prstGeom prst="roundRect">
          <a:avLst/>
        </a:prstGeom>
        <a:solidFill>
          <a:srgbClr val="002D5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5092" tIns="0" rIns="225092" bIns="0" numCol="1" spcCol="1270" anchor="ctr" anchorCtr="0">
          <a:noAutofit/>
        </a:bodyPr>
        <a:lstStyle/>
        <a:p>
          <a:pPr marL="0" lvl="0" indent="0" algn="l" defTabSz="977900">
            <a:lnSpc>
              <a:spcPct val="90000"/>
            </a:lnSpc>
            <a:spcBef>
              <a:spcPct val="0"/>
            </a:spcBef>
            <a:spcAft>
              <a:spcPct val="35000"/>
            </a:spcAft>
            <a:buNone/>
          </a:pPr>
          <a:r>
            <a:rPr lang="en-US" sz="2200" b="1" i="0" kern="1200" baseline="0" dirty="0"/>
            <a:t>Online Resources</a:t>
          </a:r>
          <a:endParaRPr lang="en-US" sz="2200" b="1" kern="1200" dirty="0"/>
        </a:p>
      </dsp:txBody>
      <dsp:txXfrm>
        <a:off x="457073" y="2155470"/>
        <a:ext cx="5891783" cy="586034"/>
      </dsp:txXfrm>
    </dsp:sp>
    <dsp:sp modelId="{DEC2AA4A-2D58-A54E-8530-5EBCB5738781}">
      <dsp:nvSpPr>
        <dsp:cNvPr id="0" name=""/>
        <dsp:cNvSpPr/>
      </dsp:nvSpPr>
      <dsp:spPr>
        <a:xfrm>
          <a:off x="0" y="3446407"/>
          <a:ext cx="8507413" cy="554400"/>
        </a:xfrm>
        <a:prstGeom prst="rect">
          <a:avLst/>
        </a:prstGeom>
        <a:solidFill>
          <a:schemeClr val="lt1">
            <a:alpha val="90000"/>
            <a:hueOff val="0"/>
            <a:satOff val="0"/>
            <a:lumOff val="0"/>
            <a:alphaOff val="0"/>
          </a:schemeClr>
        </a:solidFill>
        <a:ln w="12700" cap="flat" cmpd="sng" algn="ctr">
          <a:solidFill>
            <a:srgbClr val="99A3BB"/>
          </a:solidFill>
          <a:prstDash val="solid"/>
          <a:miter lim="800000"/>
        </a:ln>
        <a:effectLst/>
      </dsp:spPr>
      <dsp:style>
        <a:lnRef idx="2">
          <a:scrgbClr r="0" g="0" b="0"/>
        </a:lnRef>
        <a:fillRef idx="1">
          <a:scrgbClr r="0" g="0" b="0"/>
        </a:fillRef>
        <a:effectRef idx="0">
          <a:scrgbClr r="0" g="0" b="0"/>
        </a:effectRef>
        <a:fontRef idx="minor"/>
      </dsp:style>
    </dsp:sp>
    <dsp:sp modelId="{6D4C5C4D-14CF-F048-AF35-CB92484E4FD6}">
      <dsp:nvSpPr>
        <dsp:cNvPr id="0" name=""/>
        <dsp:cNvSpPr/>
      </dsp:nvSpPr>
      <dsp:spPr>
        <a:xfrm>
          <a:off x="425370" y="3121687"/>
          <a:ext cx="5955189" cy="649440"/>
        </a:xfrm>
        <a:prstGeom prst="roundRect">
          <a:avLst/>
        </a:prstGeom>
        <a:solidFill>
          <a:srgbClr val="002D5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5092" tIns="0" rIns="225092" bIns="0" numCol="1" spcCol="1270" anchor="ctr" anchorCtr="0">
          <a:noAutofit/>
        </a:bodyPr>
        <a:lstStyle/>
        <a:p>
          <a:pPr marL="0" lvl="0" indent="0" algn="l" defTabSz="977900">
            <a:lnSpc>
              <a:spcPct val="90000"/>
            </a:lnSpc>
            <a:spcBef>
              <a:spcPct val="0"/>
            </a:spcBef>
            <a:spcAft>
              <a:spcPct val="35000"/>
            </a:spcAft>
            <a:buNone/>
          </a:pPr>
          <a:r>
            <a:rPr lang="en-US" sz="2200" b="1" i="0" kern="1200" baseline="0" dirty="0"/>
            <a:t>Individual &amp; Organizational Assistance</a:t>
          </a:r>
          <a:endParaRPr lang="en-US" sz="2200" b="1" kern="1200" dirty="0"/>
        </a:p>
      </dsp:txBody>
      <dsp:txXfrm>
        <a:off x="457073" y="3153390"/>
        <a:ext cx="5891783" cy="586034"/>
      </dsp:txXfrm>
    </dsp:sp>
    <dsp:sp modelId="{168923C6-4284-9F45-B58C-7BDF596284C3}">
      <dsp:nvSpPr>
        <dsp:cNvPr id="0" name=""/>
        <dsp:cNvSpPr/>
      </dsp:nvSpPr>
      <dsp:spPr>
        <a:xfrm>
          <a:off x="0" y="4444327"/>
          <a:ext cx="8507413" cy="554400"/>
        </a:xfrm>
        <a:prstGeom prst="rect">
          <a:avLst/>
        </a:prstGeom>
        <a:solidFill>
          <a:schemeClr val="lt1">
            <a:alpha val="90000"/>
            <a:hueOff val="0"/>
            <a:satOff val="0"/>
            <a:lumOff val="0"/>
            <a:alphaOff val="0"/>
          </a:schemeClr>
        </a:solidFill>
        <a:ln w="12700" cap="flat" cmpd="sng" algn="ctr">
          <a:solidFill>
            <a:srgbClr val="99A3BB"/>
          </a:solidFill>
          <a:prstDash val="solid"/>
          <a:miter lim="800000"/>
        </a:ln>
        <a:effectLst/>
      </dsp:spPr>
      <dsp:style>
        <a:lnRef idx="2">
          <a:scrgbClr r="0" g="0" b="0"/>
        </a:lnRef>
        <a:fillRef idx="1">
          <a:scrgbClr r="0" g="0" b="0"/>
        </a:fillRef>
        <a:effectRef idx="0">
          <a:scrgbClr r="0" g="0" b="0"/>
        </a:effectRef>
        <a:fontRef idx="minor"/>
      </dsp:style>
    </dsp:sp>
    <dsp:sp modelId="{5D8F1F67-3FAF-E147-A906-C403295497F7}">
      <dsp:nvSpPr>
        <dsp:cNvPr id="0" name=""/>
        <dsp:cNvSpPr/>
      </dsp:nvSpPr>
      <dsp:spPr>
        <a:xfrm>
          <a:off x="425370" y="4119607"/>
          <a:ext cx="5955189" cy="649440"/>
        </a:xfrm>
        <a:prstGeom prst="roundRect">
          <a:avLst/>
        </a:prstGeom>
        <a:solidFill>
          <a:srgbClr val="002D5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5092" tIns="0" rIns="225092" bIns="0" numCol="1" spcCol="1270" anchor="ctr" anchorCtr="0">
          <a:noAutofit/>
        </a:bodyPr>
        <a:lstStyle/>
        <a:p>
          <a:pPr marL="0" lvl="0" indent="0" algn="l" defTabSz="977900">
            <a:lnSpc>
              <a:spcPct val="90000"/>
            </a:lnSpc>
            <a:spcBef>
              <a:spcPct val="0"/>
            </a:spcBef>
            <a:spcAft>
              <a:spcPct val="35000"/>
            </a:spcAft>
            <a:buNone/>
          </a:pPr>
          <a:r>
            <a:rPr lang="en-US" sz="2200" b="1" i="0" kern="1200" baseline="0" dirty="0"/>
            <a:t>Policy / Protocol Development &amp; Consultation</a:t>
          </a:r>
          <a:endParaRPr lang="en-US" sz="2200" b="1" kern="1200" dirty="0"/>
        </a:p>
      </dsp:txBody>
      <dsp:txXfrm>
        <a:off x="457073" y="4151310"/>
        <a:ext cx="5891783" cy="586034"/>
      </dsp:txXfrm>
    </dsp:sp>
    <dsp:sp modelId="{E34C0DB7-7AAD-8249-8A97-7C1F92D75E35}">
      <dsp:nvSpPr>
        <dsp:cNvPr id="0" name=""/>
        <dsp:cNvSpPr/>
      </dsp:nvSpPr>
      <dsp:spPr>
        <a:xfrm>
          <a:off x="0" y="5442247"/>
          <a:ext cx="8507413" cy="554400"/>
        </a:xfrm>
        <a:prstGeom prst="rect">
          <a:avLst/>
        </a:prstGeom>
        <a:solidFill>
          <a:schemeClr val="lt1">
            <a:alpha val="90000"/>
            <a:hueOff val="0"/>
            <a:satOff val="0"/>
            <a:lumOff val="0"/>
            <a:alphaOff val="0"/>
          </a:schemeClr>
        </a:solidFill>
        <a:ln w="12700" cap="flat" cmpd="sng" algn="ctr">
          <a:solidFill>
            <a:srgbClr val="99A3BB"/>
          </a:solidFill>
          <a:prstDash val="solid"/>
          <a:miter lim="800000"/>
        </a:ln>
        <a:effectLst/>
      </dsp:spPr>
      <dsp:style>
        <a:lnRef idx="2">
          <a:scrgbClr r="0" g="0" b="0"/>
        </a:lnRef>
        <a:fillRef idx="1">
          <a:scrgbClr r="0" g="0" b="0"/>
        </a:fillRef>
        <a:effectRef idx="0">
          <a:scrgbClr r="0" g="0" b="0"/>
        </a:effectRef>
        <a:fontRef idx="minor"/>
      </dsp:style>
    </dsp:sp>
    <dsp:sp modelId="{F0F563E2-178E-3743-ACF9-E00B79F53673}">
      <dsp:nvSpPr>
        <dsp:cNvPr id="0" name=""/>
        <dsp:cNvSpPr/>
      </dsp:nvSpPr>
      <dsp:spPr>
        <a:xfrm>
          <a:off x="425370" y="5117527"/>
          <a:ext cx="5955189" cy="649440"/>
        </a:xfrm>
        <a:prstGeom prst="roundRect">
          <a:avLst/>
        </a:prstGeom>
        <a:solidFill>
          <a:srgbClr val="002D5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5092" tIns="0" rIns="225092" bIns="0" numCol="1" spcCol="1270" anchor="ctr" anchorCtr="0">
          <a:noAutofit/>
        </a:bodyPr>
        <a:lstStyle/>
        <a:p>
          <a:pPr marL="0" lvl="0" indent="0" algn="l" defTabSz="977900">
            <a:lnSpc>
              <a:spcPct val="90000"/>
            </a:lnSpc>
            <a:spcBef>
              <a:spcPct val="0"/>
            </a:spcBef>
            <a:spcAft>
              <a:spcPct val="35000"/>
            </a:spcAft>
            <a:buNone/>
          </a:pPr>
          <a:r>
            <a:rPr lang="en-US" sz="2200" b="1" i="0" kern="1200" baseline="0" dirty="0"/>
            <a:t>National Stalking Awareness Month Materials</a:t>
          </a:r>
          <a:endParaRPr lang="en-US" sz="2200" b="1" kern="1200" dirty="0"/>
        </a:p>
      </dsp:txBody>
      <dsp:txXfrm>
        <a:off x="457073" y="5149230"/>
        <a:ext cx="5891783" cy="58603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E42E4E9-2537-47CE-AE5B-B4F879436DB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83A8BF2-3F12-4847-9CEC-60F0D2E0420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E8BB0A1-620D-4094-BE0A-DC6CD29EC669}" type="datetimeFigureOut">
              <a:rPr lang="en-US" smtClean="0"/>
              <a:t>04/24/2025</a:t>
            </a:fld>
            <a:endParaRPr lang="en-US"/>
          </a:p>
        </p:txBody>
      </p:sp>
      <p:sp>
        <p:nvSpPr>
          <p:cNvPr id="4" name="Footer Placeholder 3">
            <a:extLst>
              <a:ext uri="{FF2B5EF4-FFF2-40B4-BE49-F238E27FC236}">
                <a16:creationId xmlns:a16="http://schemas.microsoft.com/office/drawing/2014/main" id="{8C35C244-8937-4A8A-B964-5BFB5C7D6E3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9D5F04C-91A5-460F-8B70-83B49B80073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9326EEC-095E-4B1A-90BD-8591AF5AB662}" type="slidenum">
              <a:rPr lang="en-US" smtClean="0"/>
              <a:t>‹#›</a:t>
            </a:fld>
            <a:endParaRPr lang="en-US"/>
          </a:p>
        </p:txBody>
      </p:sp>
    </p:spTree>
    <p:extLst>
      <p:ext uri="{BB962C8B-B14F-4D97-AF65-F5344CB8AC3E}">
        <p14:creationId xmlns:p14="http://schemas.microsoft.com/office/powerpoint/2010/main" val="3813636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367253-2A90-46D1-8624-BF70B8DAC6F9}" type="datetimeFigureOut">
              <a:rPr lang="en-US" smtClean="0"/>
              <a:t>04/24/2025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6862F7-7C87-4342-AA04-B2EF0BFDA881}" type="slidenum">
              <a:rPr lang="en-US" smtClean="0"/>
              <a:t>‹#›</a:t>
            </a:fld>
            <a:endParaRPr lang="en-US"/>
          </a:p>
        </p:txBody>
      </p:sp>
    </p:spTree>
    <p:extLst>
      <p:ext uri="{BB962C8B-B14F-4D97-AF65-F5344CB8AC3E}">
        <p14:creationId xmlns:p14="http://schemas.microsoft.com/office/powerpoint/2010/main" val="1727447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6862F7-7C87-4342-AA04-B2EF0BFDA881}" type="slidenum">
              <a:rPr lang="en-US" smtClean="0"/>
              <a:t>1</a:t>
            </a:fld>
            <a:endParaRPr lang="en-US"/>
          </a:p>
        </p:txBody>
      </p:sp>
    </p:spTree>
    <p:extLst>
      <p:ext uri="{BB962C8B-B14F-4D97-AF65-F5344CB8AC3E}">
        <p14:creationId xmlns:p14="http://schemas.microsoft.com/office/powerpoint/2010/main" val="3288995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F72B64-9977-4198-A66D-B9A9F9AF3896}"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70409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B269BC-AD7D-40C6-A644-47BFAA395786}" type="slidenum">
              <a:rPr lang="en-US" smtClean="0"/>
              <a:t>7</a:t>
            </a:fld>
            <a:endParaRPr lang="en-US"/>
          </a:p>
        </p:txBody>
      </p:sp>
    </p:spTree>
    <p:extLst>
      <p:ext uri="{BB962C8B-B14F-4D97-AF65-F5344CB8AC3E}">
        <p14:creationId xmlns:p14="http://schemas.microsoft.com/office/powerpoint/2010/main" val="1396613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B269BC-AD7D-40C6-A644-47BFAA395786}" type="slidenum">
              <a:rPr lang="en-US" smtClean="0"/>
              <a:t>11</a:t>
            </a:fld>
            <a:endParaRPr lang="en-US"/>
          </a:p>
        </p:txBody>
      </p:sp>
    </p:spTree>
    <p:extLst>
      <p:ext uri="{BB962C8B-B14F-4D97-AF65-F5344CB8AC3E}">
        <p14:creationId xmlns:p14="http://schemas.microsoft.com/office/powerpoint/2010/main" val="1497242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B6862F7-7C87-4342-AA04-B2EF0BFDA881}" type="slidenum">
              <a:rPr lang="en-US" smtClean="0"/>
              <a:t>12</a:t>
            </a:fld>
            <a:endParaRPr lang="en-US"/>
          </a:p>
        </p:txBody>
      </p:sp>
    </p:spTree>
    <p:extLst>
      <p:ext uri="{BB962C8B-B14F-4D97-AF65-F5344CB8AC3E}">
        <p14:creationId xmlns:p14="http://schemas.microsoft.com/office/powerpoint/2010/main" val="10284284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754664-1D48-BB34-1BF2-52C0BE41B95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D6C6A5-640C-EA55-2CF7-255DD776CFB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438A2CA-DD7C-9D2A-A5E3-6E6F5176DE31}"/>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D0C62BC0-8933-629B-EBDB-8E63ED724676}"/>
              </a:ext>
            </a:extLst>
          </p:cNvPr>
          <p:cNvSpPr>
            <a:spLocks noGrp="1"/>
          </p:cNvSpPr>
          <p:nvPr>
            <p:ph type="sldNum" sz="quarter" idx="5"/>
          </p:nvPr>
        </p:nvSpPr>
        <p:spPr/>
        <p:txBody>
          <a:bodyPr/>
          <a:lstStyle/>
          <a:p>
            <a:fld id="{AB6862F7-7C87-4342-AA04-B2EF0BFDA881}" type="slidenum">
              <a:rPr lang="en-US" smtClean="0"/>
              <a:t>13</a:t>
            </a:fld>
            <a:endParaRPr lang="en-US"/>
          </a:p>
        </p:txBody>
      </p:sp>
    </p:spTree>
    <p:extLst>
      <p:ext uri="{BB962C8B-B14F-4D97-AF65-F5344CB8AC3E}">
        <p14:creationId xmlns:p14="http://schemas.microsoft.com/office/powerpoint/2010/main" val="12479209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Location</a:t>
            </a:r>
            <a:r>
              <a:rPr lang="en-US" baseline="0" dirty="0"/>
              <a:t> of incident, police report and badge numbers are essential</a:t>
            </a:r>
          </a:p>
          <a:p>
            <a:pPr marL="628650" lvl="1" indent="-171450">
              <a:buFont typeface="Arial" panose="020B0604020202020204" pitchFamily="34" charset="0"/>
              <a:buChar char="•"/>
            </a:pPr>
            <a:r>
              <a:rPr lang="en-US" baseline="0" dirty="0"/>
              <a:t>Stalking crosses jurisdictional boundaries</a:t>
            </a:r>
          </a:p>
          <a:p>
            <a:pPr marL="628650" lvl="1" indent="-171450">
              <a:buFont typeface="Arial" panose="020B0604020202020204" pitchFamily="34" charset="0"/>
              <a:buChar char="•"/>
            </a:pPr>
            <a:r>
              <a:rPr lang="en-US" baseline="0" dirty="0"/>
              <a:t>Often, victims feel frustrated that the person they report to may not have a record of past complaints.</a:t>
            </a:r>
          </a:p>
          <a:p>
            <a:pPr marL="171450" indent="-171450">
              <a:buFont typeface="Arial" panose="020B0604020202020204" pitchFamily="34" charset="0"/>
              <a:buChar char="•"/>
            </a:pPr>
            <a:r>
              <a:rPr lang="en-US" baseline="0" dirty="0"/>
              <a:t>Omit how the incident made the victim feel</a:t>
            </a:r>
          </a:p>
          <a:p>
            <a:pPr marL="628650" lvl="1" indent="-171450">
              <a:buFont typeface="Arial" panose="020B0604020202020204" pitchFamily="34" charset="0"/>
              <a:buChar char="•"/>
            </a:pPr>
            <a:r>
              <a:rPr lang="en-US" baseline="0" dirty="0"/>
              <a:t>Stalker may have access to this log during prosecution</a:t>
            </a:r>
          </a:p>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558A777F-E85A-4534-A832-604E819B16FA}" type="slidenum">
              <a:rPr lang="en-US" smtClean="0"/>
              <a:t>22</a:t>
            </a:fld>
            <a:endParaRPr lang="en-US"/>
          </a:p>
        </p:txBody>
      </p:sp>
    </p:spTree>
    <p:extLst>
      <p:ext uri="{BB962C8B-B14F-4D97-AF65-F5344CB8AC3E}">
        <p14:creationId xmlns:p14="http://schemas.microsoft.com/office/powerpoint/2010/main" val="28715664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image" Target="../media/image8.jpeg"/><Relationship Id="rId1" Type="http://schemas.openxmlformats.org/officeDocument/2006/relationships/slideMaster" Target="../slideMasters/slideMaster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4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280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862" y="554919"/>
            <a:ext cx="7715795" cy="1484797"/>
          </a:xfrm>
          <a:prstGeom prst="rect">
            <a:avLst/>
          </a:prstGeom>
        </p:spPr>
      </p:pic>
    </p:spTree>
    <p:extLst>
      <p:ext uri="{BB962C8B-B14F-4D97-AF65-F5344CB8AC3E}">
        <p14:creationId xmlns:p14="http://schemas.microsoft.com/office/powerpoint/2010/main" val="950335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5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EE3BD-5FD1-89B8-D658-F533D5376813}"/>
              </a:ext>
            </a:extLst>
          </p:cNvPr>
          <p:cNvSpPr>
            <a:spLocks noGrp="1"/>
          </p:cNvSpPr>
          <p:nvPr>
            <p:ph type="title"/>
          </p:nvPr>
        </p:nvSpPr>
        <p:spPr>
          <a:xfrm>
            <a:off x="628650" y="448253"/>
            <a:ext cx="7886700" cy="690617"/>
          </a:xfrm>
          <a:noFill/>
        </p:spPr>
        <p:txBody>
          <a:bodyPr/>
          <a:lstStyle>
            <a:lvl1pPr>
              <a:defRPr u="none">
                <a:solidFill>
                  <a:srgbClr val="C9E93F"/>
                </a:solidFill>
                <a:latin typeface="Brandon Grotesque Bold" panose="020B0803020203060202" pitchFamily="34" charset="0"/>
              </a:defRPr>
            </a:lvl1pPr>
          </a:lstStyle>
          <a:p>
            <a:r>
              <a:rPr lang="en-US" u="sng" dirty="0">
                <a:solidFill>
                  <a:srgbClr val="C9E93F"/>
                </a:solidFill>
              </a:rPr>
              <a:t>Click to edit Master title style</a:t>
            </a:r>
          </a:p>
        </p:txBody>
      </p:sp>
      <p:sp>
        <p:nvSpPr>
          <p:cNvPr id="6" name="Title 1">
            <a:extLst>
              <a:ext uri="{FF2B5EF4-FFF2-40B4-BE49-F238E27FC236}">
                <a16:creationId xmlns:a16="http://schemas.microsoft.com/office/drawing/2014/main" id="{AFA24F48-FF24-8D69-4E5A-AC985831C205}"/>
              </a:ext>
            </a:extLst>
          </p:cNvPr>
          <p:cNvSpPr txBox="1">
            <a:spLocks/>
          </p:cNvSpPr>
          <p:nvPr userDrawn="1"/>
        </p:nvSpPr>
        <p:spPr>
          <a:xfrm>
            <a:off x="628650" y="1437468"/>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002D5D"/>
                </a:solidFill>
                <a:latin typeface="Brandon grotesque bold"/>
                <a:ea typeface="+mj-ea"/>
                <a:cs typeface="+mj-cs"/>
              </a:defRPr>
            </a:lvl1pPr>
          </a:lstStyle>
          <a:p>
            <a:endParaRPr lang="en-US" u="sng" dirty="0">
              <a:solidFill>
                <a:srgbClr val="C9E93F"/>
              </a:solidFill>
            </a:endParaRPr>
          </a:p>
        </p:txBody>
      </p:sp>
      <p:sp>
        <p:nvSpPr>
          <p:cNvPr id="7" name="Content Placeholder 2">
            <a:extLst>
              <a:ext uri="{FF2B5EF4-FFF2-40B4-BE49-F238E27FC236}">
                <a16:creationId xmlns:a16="http://schemas.microsoft.com/office/drawing/2014/main" id="{7C57C4C1-7890-CC9C-F7C7-EA8251D633B7}"/>
              </a:ext>
            </a:extLst>
          </p:cNvPr>
          <p:cNvSpPr>
            <a:spLocks noGrp="1"/>
          </p:cNvSpPr>
          <p:nvPr>
            <p:ph idx="1"/>
          </p:nvPr>
        </p:nvSpPr>
        <p:spPr>
          <a:xfrm>
            <a:off x="628650" y="1313411"/>
            <a:ext cx="7886700" cy="4488846"/>
          </a:xfrm>
        </p:spPr>
        <p:txBody>
          <a:bodyPr/>
          <a:lstStyle>
            <a:lvl1pPr marL="228600" indent="-228600">
              <a:buClr>
                <a:schemeClr val="bg1"/>
              </a:buClr>
              <a:buFont typeface="Arial" panose="020B0604020202020204" pitchFamily="34" charset="0"/>
              <a:buChar char="•"/>
              <a:defRPr>
                <a:solidFill>
                  <a:schemeClr val="bg1"/>
                </a:solidFill>
                <a:latin typeface="Brandon Grotesque Medium" panose="020B0603020203060202" pitchFamily="34" charset="0"/>
              </a:defRPr>
            </a:lvl1pPr>
            <a:lvl2pPr marL="685800" indent="-228600">
              <a:buClr>
                <a:schemeClr val="bg1"/>
              </a:buClr>
              <a:buFont typeface="Arial" panose="020B0604020202020204" pitchFamily="34" charset="0"/>
              <a:buChar char="•"/>
              <a:defRPr>
                <a:solidFill>
                  <a:schemeClr val="bg1"/>
                </a:solidFill>
                <a:latin typeface="Brandon Grotesque Medium" panose="020B0603020203060202" pitchFamily="34" charset="0"/>
              </a:defRPr>
            </a:lvl2pPr>
            <a:lvl3pPr marL="1143000" indent="-228600">
              <a:buClr>
                <a:schemeClr val="bg1"/>
              </a:buClr>
              <a:buFont typeface="Arial" panose="020B0604020202020204" pitchFamily="34" charset="0"/>
              <a:buChar char="•"/>
              <a:defRPr>
                <a:solidFill>
                  <a:schemeClr val="bg1"/>
                </a:solidFill>
                <a:latin typeface="Brandon Grotesque Medium" panose="020B0603020203060202" pitchFamily="34" charset="0"/>
              </a:defRPr>
            </a:lvl3pPr>
            <a:lvl4pPr marL="1600200" indent="-228600">
              <a:buClr>
                <a:schemeClr val="bg1"/>
              </a:buClr>
              <a:buFont typeface="Arial" panose="020B0604020202020204" pitchFamily="34" charset="0"/>
              <a:buChar char="•"/>
              <a:defRPr>
                <a:solidFill>
                  <a:schemeClr val="bg1"/>
                </a:solidFill>
                <a:latin typeface="Brandon Grotesque Medium" panose="020B0603020203060202" pitchFamily="34" charset="0"/>
              </a:defRPr>
            </a:lvl4pPr>
            <a:lvl5pPr marL="2057400" indent="-228600">
              <a:buClr>
                <a:schemeClr val="bg1"/>
              </a:buClr>
              <a:buFont typeface="Arial" panose="020B0604020202020204" pitchFamily="34" charset="0"/>
              <a:buChar char="•"/>
              <a:defRPr>
                <a:solidFill>
                  <a:schemeClr val="bg1"/>
                </a:solidFill>
                <a:latin typeface="Brandon Grotesque Medium" panose="020B0603020203060202"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01571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002D5D"/>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54723"/>
            <a:ext cx="7772400" cy="2387600"/>
          </a:xfrm>
        </p:spPr>
        <p:txBody>
          <a:bodyPr anchor="b">
            <a:normAutofit/>
          </a:bodyPr>
          <a:lstStyle>
            <a:lvl1pPr algn="ctr">
              <a:defRPr sz="44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Subtitle 2"/>
          <p:cNvSpPr>
            <a:spLocks noGrp="1"/>
          </p:cNvSpPr>
          <p:nvPr>
            <p:ph type="subTitle" idx="1"/>
          </p:nvPr>
        </p:nvSpPr>
        <p:spPr>
          <a:xfrm>
            <a:off x="1143000" y="383954"/>
            <a:ext cx="6858000" cy="1655762"/>
          </a:xfrm>
        </p:spPr>
        <p:txBody>
          <a:bodyPr anchor="ctr" anchorCtr="0">
            <a:normAutofit/>
          </a:bodyPr>
          <a:lstStyle>
            <a:lvl1pPr marL="0" indent="0" algn="ctr">
              <a:buNone/>
              <a:defRPr sz="280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50701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D5D"/>
                </a:solidFill>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marL="457200" indent="-457200">
              <a:buClr>
                <a:srgbClr val="002D5D"/>
              </a:buClr>
              <a:buFont typeface="Arial" panose="020B0604020202020204" pitchFamily="34" charset="0"/>
              <a:buChar char="•"/>
              <a:defRPr>
                <a:solidFill>
                  <a:srgbClr val="002D5D"/>
                </a:solidFill>
                <a:latin typeface="Tahoma" panose="020B0604030504040204" pitchFamily="34" charset="0"/>
                <a:ea typeface="Tahoma" panose="020B0604030504040204" pitchFamily="34" charset="0"/>
                <a:cs typeface="Tahoma" panose="020B0604030504040204" pitchFamily="34" charset="0"/>
              </a:defRPr>
            </a:lvl1pPr>
            <a:lvl2pPr marL="800100" indent="-342900">
              <a:buClr>
                <a:srgbClr val="002D5D"/>
              </a:buClr>
              <a:buFont typeface="Arial" panose="020B0604020202020204" pitchFamily="34" charset="0"/>
              <a:buChar char="•"/>
              <a:defRPr>
                <a:solidFill>
                  <a:srgbClr val="002D5D"/>
                </a:solidFill>
                <a:latin typeface="Tahoma" panose="020B0604030504040204" pitchFamily="34" charset="0"/>
                <a:ea typeface="Tahoma" panose="020B0604030504040204" pitchFamily="34" charset="0"/>
                <a:cs typeface="Tahoma" panose="020B0604030504040204" pitchFamily="34" charset="0"/>
              </a:defRPr>
            </a:lvl2pPr>
            <a:lvl3pPr marL="1257300" indent="-342900">
              <a:buClr>
                <a:srgbClr val="002D5D"/>
              </a:buClr>
              <a:buFont typeface="Arial" panose="020B0604020202020204" pitchFamily="34" charset="0"/>
              <a:buChar char="•"/>
              <a:defRPr>
                <a:solidFill>
                  <a:srgbClr val="002D5D"/>
                </a:solidFill>
                <a:latin typeface="Tahoma" panose="020B0604030504040204" pitchFamily="34" charset="0"/>
                <a:ea typeface="Tahoma" panose="020B0604030504040204" pitchFamily="34" charset="0"/>
                <a:cs typeface="Tahoma" panose="020B0604030504040204" pitchFamily="34" charset="0"/>
              </a:defRPr>
            </a:lvl3pPr>
            <a:lvl4pPr marL="1657350" indent="-285750">
              <a:buClr>
                <a:srgbClr val="002D5D"/>
              </a:buClr>
              <a:buFont typeface="Arial" panose="020B0604020202020204" pitchFamily="34" charset="0"/>
              <a:buChar char="•"/>
              <a:defRPr>
                <a:solidFill>
                  <a:srgbClr val="002D5D"/>
                </a:solidFill>
                <a:latin typeface="Tahoma" panose="020B0604030504040204" pitchFamily="34" charset="0"/>
                <a:ea typeface="Tahoma" panose="020B0604030504040204" pitchFamily="34" charset="0"/>
                <a:cs typeface="Tahoma" panose="020B0604030504040204" pitchFamily="34" charset="0"/>
              </a:defRPr>
            </a:lvl4pPr>
            <a:lvl5pPr marL="2114550" indent="-285750">
              <a:buClr>
                <a:srgbClr val="002D5D"/>
              </a:buClr>
              <a:buFont typeface="Arial" panose="020B0604020202020204" pitchFamily="34" charset="0"/>
              <a:buChar char="•"/>
              <a:defRPr>
                <a:solidFill>
                  <a:srgbClr val="002D5D"/>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5CF402A-3621-4D7F-9C7D-974DA5F1D9FC}" type="datetimeFigureOut">
              <a:rPr lang="en-US" smtClean="0"/>
              <a:pPr/>
              <a:t>04/24/2025</a:t>
            </a:fld>
            <a:endParaRPr lang="en-US"/>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A92A610-7076-49E6-95C5-122BBB62249C}" type="slidenum">
              <a:rPr lang="en-US" smtClean="0"/>
              <a:pPr/>
              <a:t>‹#›</a:t>
            </a:fld>
            <a:endParaRPr lang="en-US"/>
          </a:p>
        </p:txBody>
      </p:sp>
      <p:pic>
        <p:nvPicPr>
          <p:cNvPr id="7" name="Picture 6">
            <a:extLst>
              <a:ext uri="{FF2B5EF4-FFF2-40B4-BE49-F238E27FC236}">
                <a16:creationId xmlns:a16="http://schemas.microsoft.com/office/drawing/2014/main" id="{689847DD-DED2-4877-A2E1-810E6A56DD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15075"/>
            <a:ext cx="9144000" cy="542925"/>
          </a:xfrm>
          <a:prstGeom prst="rect">
            <a:avLst/>
          </a:prstGeom>
        </p:spPr>
      </p:pic>
    </p:spTree>
    <p:extLst>
      <p:ext uri="{BB962C8B-B14F-4D97-AF65-F5344CB8AC3E}">
        <p14:creationId xmlns:p14="http://schemas.microsoft.com/office/powerpoint/2010/main" val="1446902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D5D"/>
                </a:solidFill>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Content Placeholder 2"/>
          <p:cNvSpPr>
            <a:spLocks noGrp="1"/>
          </p:cNvSpPr>
          <p:nvPr>
            <p:ph sz="half" idx="1"/>
          </p:nvPr>
        </p:nvSpPr>
        <p:spPr>
          <a:xfrm>
            <a:off x="628650" y="1825625"/>
            <a:ext cx="3886200" cy="4351338"/>
          </a:xfrm>
        </p:spPr>
        <p:txBody>
          <a:bodyPr/>
          <a:lstStyle>
            <a:lvl1pPr marL="228600" indent="-228600">
              <a:buFont typeface="Arial" panose="020B0604020202020204" pitchFamily="34" charset="0"/>
              <a:buChar char="•"/>
              <a:defRPr>
                <a:solidFill>
                  <a:srgbClr val="002D5D"/>
                </a:solidFill>
                <a:latin typeface="Tahoma" panose="020B0604030504040204" pitchFamily="34" charset="0"/>
                <a:ea typeface="Tahoma" panose="020B0604030504040204" pitchFamily="34" charset="0"/>
                <a:cs typeface="Tahoma" panose="020B0604030504040204" pitchFamily="34" charset="0"/>
              </a:defRPr>
            </a:lvl1pPr>
            <a:lvl2pPr marL="685800" indent="-228600">
              <a:buFont typeface="Courier New" panose="02070309020205020404" pitchFamily="49" charset="0"/>
              <a:buChar char="o"/>
              <a:defRPr>
                <a:solidFill>
                  <a:srgbClr val="002D5D"/>
                </a:solidFill>
                <a:latin typeface="Tahoma" panose="020B0604030504040204" pitchFamily="34" charset="0"/>
                <a:ea typeface="Tahoma" panose="020B0604030504040204" pitchFamily="34" charset="0"/>
                <a:cs typeface="Tahoma" panose="020B0604030504040204" pitchFamily="34" charset="0"/>
              </a:defRPr>
            </a:lvl2pPr>
            <a:lvl3pPr marL="1143000" indent="-228600">
              <a:buFont typeface="Wingdings" panose="05000000000000000000" pitchFamily="2" charset="2"/>
              <a:buChar char="§"/>
              <a:defRPr>
                <a:solidFill>
                  <a:srgbClr val="002D5D"/>
                </a:solidFill>
                <a:latin typeface="Tahoma" panose="020B0604030504040204" pitchFamily="34" charset="0"/>
                <a:ea typeface="Tahoma" panose="020B0604030504040204" pitchFamily="34" charset="0"/>
                <a:cs typeface="Tahoma" panose="020B0604030504040204" pitchFamily="34" charset="0"/>
              </a:defRPr>
            </a:lvl3pPr>
            <a:lvl4pPr marL="1371600" indent="0">
              <a:buFontTx/>
              <a:buNone/>
              <a:defRPr>
                <a:solidFill>
                  <a:srgbClr val="002D5D"/>
                </a:solidFill>
                <a:latin typeface="Brandonn grotesque regular"/>
              </a:defRPr>
            </a:lvl4pPr>
            <a:lvl5pPr marL="1828800" indent="0">
              <a:buFontTx/>
              <a:buNone/>
              <a:defRPr/>
            </a:lvl5pPr>
          </a:lstStyle>
          <a:p>
            <a:pPr lvl="0"/>
            <a:r>
              <a:rPr lang="en-US" dirty="0"/>
              <a:t>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825625"/>
            <a:ext cx="3886200" cy="4351338"/>
          </a:xfrm>
        </p:spPr>
        <p:txBody>
          <a:bodyPr/>
          <a:lstStyle>
            <a:lvl1pPr marL="228600" indent="-228600">
              <a:buFont typeface="Arial" panose="020B0604020202020204" pitchFamily="34" charset="0"/>
              <a:buChar char="•"/>
              <a:defRPr>
                <a:solidFill>
                  <a:srgbClr val="002D5D"/>
                </a:solidFill>
                <a:latin typeface="Tahoma" panose="020B0604030504040204" pitchFamily="34" charset="0"/>
                <a:ea typeface="Tahoma" panose="020B0604030504040204" pitchFamily="34" charset="0"/>
                <a:cs typeface="Tahoma" panose="020B0604030504040204" pitchFamily="34" charset="0"/>
              </a:defRPr>
            </a:lvl1pPr>
            <a:lvl2pPr marL="685800" indent="-228600">
              <a:buFont typeface="Courier New" panose="02070309020205020404" pitchFamily="49" charset="0"/>
              <a:buChar char="o"/>
              <a:defRPr>
                <a:solidFill>
                  <a:srgbClr val="002D5D"/>
                </a:solidFill>
                <a:latin typeface="Tahoma" panose="020B0604030504040204" pitchFamily="34" charset="0"/>
                <a:ea typeface="Tahoma" panose="020B0604030504040204" pitchFamily="34" charset="0"/>
                <a:cs typeface="Tahoma" panose="020B0604030504040204" pitchFamily="34" charset="0"/>
              </a:defRPr>
            </a:lvl2pPr>
            <a:lvl3pPr marL="1143000" indent="-228600">
              <a:buFont typeface="Wingdings" panose="05000000000000000000" pitchFamily="2" charset="2"/>
              <a:buChar char="§"/>
              <a:defRPr>
                <a:solidFill>
                  <a:srgbClr val="002D5D"/>
                </a:solidFill>
                <a:latin typeface="Tahoma" panose="020B0604030504040204" pitchFamily="34" charset="0"/>
                <a:ea typeface="Tahoma" panose="020B0604030504040204" pitchFamily="34" charset="0"/>
                <a:cs typeface="Tahoma" panose="020B0604030504040204" pitchFamily="34" charset="0"/>
              </a:defRPr>
            </a:lvl3pPr>
            <a:lvl4pPr marL="1600200" indent="-228600">
              <a:buFont typeface="Arial" panose="020B0604020202020204" pitchFamily="34" charset="0"/>
              <a:buChar char="•"/>
              <a:defRPr>
                <a:latin typeface="Tahoma" panose="020B0604030504040204" pitchFamily="34" charset="0"/>
                <a:ea typeface="Tahoma" panose="020B0604030504040204" pitchFamily="34" charset="0"/>
                <a:cs typeface="Tahoma" panose="020B0604030504040204" pitchFamily="34"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pic>
        <p:nvPicPr>
          <p:cNvPr id="6" name="Picture 5">
            <a:extLst>
              <a:ext uri="{FF2B5EF4-FFF2-40B4-BE49-F238E27FC236}">
                <a16:creationId xmlns:a16="http://schemas.microsoft.com/office/drawing/2014/main" id="{6D871BA7-E6D4-714A-83B9-EA1CF12F59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15075"/>
            <a:ext cx="9144000" cy="542925"/>
          </a:xfrm>
          <a:prstGeom prst="rect">
            <a:avLst/>
          </a:prstGeom>
        </p:spPr>
      </p:pic>
    </p:spTree>
    <p:extLst>
      <p:ext uri="{BB962C8B-B14F-4D97-AF65-F5344CB8AC3E}">
        <p14:creationId xmlns:p14="http://schemas.microsoft.com/office/powerpoint/2010/main" val="31824108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D5D"/>
                </a:solidFill>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pic>
        <p:nvPicPr>
          <p:cNvPr id="5" name="Picture 4">
            <a:extLst>
              <a:ext uri="{FF2B5EF4-FFF2-40B4-BE49-F238E27FC236}">
                <a16:creationId xmlns:a16="http://schemas.microsoft.com/office/drawing/2014/main" id="{4C38A2BC-F3ED-2144-9183-3794FCF7BC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15075"/>
            <a:ext cx="9144000" cy="542925"/>
          </a:xfrm>
          <a:prstGeom prst="rect">
            <a:avLst/>
          </a:prstGeom>
        </p:spPr>
      </p:pic>
    </p:spTree>
    <p:extLst>
      <p:ext uri="{BB962C8B-B14F-4D97-AF65-F5344CB8AC3E}">
        <p14:creationId xmlns:p14="http://schemas.microsoft.com/office/powerpoint/2010/main" val="25722209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6" name="Shape 23">
            <a:extLst>
              <a:ext uri="{FF2B5EF4-FFF2-40B4-BE49-F238E27FC236}">
                <a16:creationId xmlns:a16="http://schemas.microsoft.com/office/drawing/2014/main" id="{C6CB8087-2425-AC4B-8CEA-4CAAF459ABEE}"/>
              </a:ext>
            </a:extLst>
          </p:cNvPr>
          <p:cNvSpPr txBox="1"/>
          <p:nvPr/>
        </p:nvSpPr>
        <p:spPr>
          <a:xfrm>
            <a:off x="3761032" y="464327"/>
            <a:ext cx="1627432" cy="871500"/>
          </a:xfrm>
          <a:prstGeom prst="rect">
            <a:avLst/>
          </a:prstGeom>
          <a:noFill/>
          <a:ln>
            <a:noFill/>
          </a:ln>
        </p:spPr>
        <p:txBody>
          <a:bodyPr wrap="square" lIns="51427" tIns="51427" rIns="51427" bIns="51427" anchor="t" anchorCtr="0">
            <a:noAutofit/>
          </a:bodyPr>
          <a:lstStyle/>
          <a:p>
            <a:pPr lvl="0" algn="ctr">
              <a:spcBef>
                <a:spcPts val="0"/>
              </a:spcBef>
              <a:buNone/>
            </a:pPr>
            <a:r>
              <a:rPr lang="en" sz="5400" b="1" dirty="0">
                <a:solidFill>
                  <a:srgbClr val="002060"/>
                </a:solidFill>
                <a:latin typeface="Arial" panose="020B0604020202020204" pitchFamily="34" charset="0"/>
                <a:cs typeface="Arial" panose="020B0604020202020204" pitchFamily="34" charset="0"/>
              </a:rPr>
              <a:t>“</a:t>
            </a:r>
          </a:p>
        </p:txBody>
      </p:sp>
      <p:sp>
        <p:nvSpPr>
          <p:cNvPr id="7" name="Shape 25">
            <a:extLst>
              <a:ext uri="{FF2B5EF4-FFF2-40B4-BE49-F238E27FC236}">
                <a16:creationId xmlns:a16="http://schemas.microsoft.com/office/drawing/2014/main" id="{21FA2739-662C-0C44-9EB7-59D5B0E49894}"/>
              </a:ext>
            </a:extLst>
          </p:cNvPr>
          <p:cNvSpPr/>
          <p:nvPr/>
        </p:nvSpPr>
        <p:spPr>
          <a:xfrm>
            <a:off x="5382014" y="783009"/>
            <a:ext cx="3761986" cy="117068"/>
          </a:xfrm>
          <a:prstGeom prst="rect">
            <a:avLst/>
          </a:prstGeom>
          <a:solidFill>
            <a:srgbClr val="002A59"/>
          </a:solidFill>
          <a:ln>
            <a:noFill/>
          </a:ln>
        </p:spPr>
        <p:txBody>
          <a:bodyPr wrap="square" lIns="51427" tIns="51427" rIns="51427" bIns="51427" anchor="ctr" anchorCtr="0">
            <a:noAutofit/>
          </a:bodyPr>
          <a:lstStyle/>
          <a:p>
            <a:pPr lvl="0">
              <a:spcBef>
                <a:spcPts val="0"/>
              </a:spcBef>
              <a:buNone/>
            </a:pPr>
            <a:endParaRPr sz="788">
              <a:latin typeface="Arial" panose="020B0604020202020204" pitchFamily="34" charset="0"/>
              <a:cs typeface="Arial" panose="020B0604020202020204" pitchFamily="34" charset="0"/>
            </a:endParaRPr>
          </a:p>
        </p:txBody>
      </p:sp>
      <p:sp>
        <p:nvSpPr>
          <p:cNvPr id="8" name="Shape 25">
            <a:extLst>
              <a:ext uri="{FF2B5EF4-FFF2-40B4-BE49-F238E27FC236}">
                <a16:creationId xmlns:a16="http://schemas.microsoft.com/office/drawing/2014/main" id="{754CCE72-A0B6-B945-9B02-46D14DF46891}"/>
              </a:ext>
            </a:extLst>
          </p:cNvPr>
          <p:cNvSpPr/>
          <p:nvPr/>
        </p:nvSpPr>
        <p:spPr>
          <a:xfrm>
            <a:off x="-954" y="783009"/>
            <a:ext cx="3761986" cy="117068"/>
          </a:xfrm>
          <a:prstGeom prst="rect">
            <a:avLst/>
          </a:prstGeom>
          <a:solidFill>
            <a:srgbClr val="002A59"/>
          </a:solidFill>
          <a:ln>
            <a:noFill/>
          </a:ln>
        </p:spPr>
        <p:txBody>
          <a:bodyPr wrap="square" lIns="51427" tIns="51427" rIns="51427" bIns="51427" anchor="ctr" anchorCtr="0">
            <a:noAutofit/>
          </a:bodyPr>
          <a:lstStyle/>
          <a:p>
            <a:pPr lvl="0">
              <a:spcBef>
                <a:spcPts val="0"/>
              </a:spcBef>
              <a:buNone/>
            </a:pPr>
            <a:endParaRPr sz="788">
              <a:latin typeface="Arial" panose="020B0604020202020204" pitchFamily="34" charset="0"/>
              <a:cs typeface="Arial" panose="020B0604020202020204" pitchFamily="34" charset="0"/>
            </a:endParaRPr>
          </a:p>
        </p:txBody>
      </p:sp>
      <p:sp>
        <p:nvSpPr>
          <p:cNvPr id="13" name="Content Placeholder 2">
            <a:extLst>
              <a:ext uri="{FF2B5EF4-FFF2-40B4-BE49-F238E27FC236}">
                <a16:creationId xmlns:a16="http://schemas.microsoft.com/office/drawing/2014/main" id="{1F2AFF26-C479-9444-83B6-456A64C4F4D0}"/>
              </a:ext>
            </a:extLst>
          </p:cNvPr>
          <p:cNvSpPr>
            <a:spLocks noGrp="1"/>
          </p:cNvSpPr>
          <p:nvPr>
            <p:ph idx="1"/>
          </p:nvPr>
        </p:nvSpPr>
        <p:spPr>
          <a:xfrm>
            <a:off x="628650" y="1335827"/>
            <a:ext cx="7886700" cy="4351338"/>
          </a:xfrm>
        </p:spPr>
        <p:txBody>
          <a:bodyPr/>
          <a:lstStyle>
            <a:lvl1pPr marL="0" indent="0" algn="ctr">
              <a:buClr>
                <a:srgbClr val="002D5D"/>
              </a:buClr>
              <a:buFontTx/>
              <a:buNone/>
              <a:defRPr i="1">
                <a:solidFill>
                  <a:srgbClr val="002D5D"/>
                </a:solidFill>
                <a:latin typeface="Tahoma" panose="020B0604030504040204" pitchFamily="34" charset="0"/>
                <a:ea typeface="Tahoma" panose="020B0604030504040204" pitchFamily="34" charset="0"/>
                <a:cs typeface="Tahoma" panose="020B0604030504040204" pitchFamily="34" charset="0"/>
              </a:defRPr>
            </a:lvl1pPr>
            <a:lvl2pPr marL="685800" indent="-228600">
              <a:buClr>
                <a:srgbClr val="002D5D"/>
              </a:buClr>
              <a:buFontTx/>
              <a:buChar char="*"/>
              <a:defRPr>
                <a:solidFill>
                  <a:srgbClr val="002D5D"/>
                </a:solidFill>
                <a:latin typeface="Brandonn grotesque regular"/>
              </a:defRPr>
            </a:lvl2pPr>
            <a:lvl3pPr marL="1143000" indent="-228600">
              <a:buClr>
                <a:srgbClr val="002D5D"/>
              </a:buClr>
              <a:buFontTx/>
              <a:buChar char="*"/>
              <a:defRPr>
                <a:solidFill>
                  <a:srgbClr val="002D5D"/>
                </a:solidFill>
                <a:latin typeface="Brandonn grotesque regular"/>
              </a:defRPr>
            </a:lvl3pPr>
            <a:lvl4pPr marL="1600200" indent="-228600">
              <a:buClr>
                <a:srgbClr val="002D5D"/>
              </a:buClr>
              <a:buFontTx/>
              <a:buChar char="*"/>
              <a:defRPr>
                <a:solidFill>
                  <a:srgbClr val="002D5D"/>
                </a:solidFill>
                <a:latin typeface="Brandonn grotesque regular"/>
              </a:defRPr>
            </a:lvl4pPr>
            <a:lvl5pPr marL="2057400" indent="-228600">
              <a:buClr>
                <a:srgbClr val="002D5D"/>
              </a:buClr>
              <a:buFontTx/>
              <a:buChar char="*"/>
              <a:defRPr>
                <a:solidFill>
                  <a:srgbClr val="002D5D"/>
                </a:solidFill>
                <a:latin typeface="Brandonn grotesque regular"/>
              </a:defRPr>
            </a:lvl5pPr>
          </a:lstStyle>
          <a:p>
            <a:pPr lvl="0"/>
            <a:r>
              <a:rPr lang="en-US" dirty="0"/>
              <a:t>Edit Master text styles</a:t>
            </a:r>
          </a:p>
        </p:txBody>
      </p:sp>
      <p:pic>
        <p:nvPicPr>
          <p:cNvPr id="9" name="Picture 8">
            <a:extLst>
              <a:ext uri="{FF2B5EF4-FFF2-40B4-BE49-F238E27FC236}">
                <a16:creationId xmlns:a16="http://schemas.microsoft.com/office/drawing/2014/main" id="{FED124A8-32AE-EE44-892B-038183F9C1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15075"/>
            <a:ext cx="9144000" cy="542925"/>
          </a:xfrm>
          <a:prstGeom prst="rect">
            <a:avLst/>
          </a:prstGeom>
        </p:spPr>
      </p:pic>
    </p:spTree>
    <p:extLst>
      <p:ext uri="{BB962C8B-B14F-4D97-AF65-F5344CB8AC3E}">
        <p14:creationId xmlns:p14="http://schemas.microsoft.com/office/powerpoint/2010/main" val="1870117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Blank color background">
    <p:spTree>
      <p:nvGrpSpPr>
        <p:cNvPr id="1" name="Shape 69"/>
        <p:cNvGrpSpPr/>
        <p:nvPr/>
      </p:nvGrpSpPr>
      <p:grpSpPr>
        <a:xfrm>
          <a:off x="0" y="0"/>
          <a:ext cx="0" cy="0"/>
          <a:chOff x="0" y="0"/>
          <a:chExt cx="0" cy="0"/>
        </a:xfrm>
      </p:grpSpPr>
      <p:pic>
        <p:nvPicPr>
          <p:cNvPr id="3" name="Picture 2">
            <a:extLst>
              <a:ext uri="{FF2B5EF4-FFF2-40B4-BE49-F238E27FC236}">
                <a16:creationId xmlns:a16="http://schemas.microsoft.com/office/drawing/2014/main" id="{C515B8A2-AAF3-F64F-B6AA-EBA3EABAD4B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4514" b="27759"/>
          <a:stretch/>
        </p:blipFill>
        <p:spPr>
          <a:xfrm>
            <a:off x="7625402" y="6144768"/>
            <a:ext cx="1506720" cy="713231"/>
          </a:xfrm>
          <a:prstGeom prst="rect">
            <a:avLst/>
          </a:prstGeom>
        </p:spPr>
      </p:pic>
    </p:spTree>
    <p:extLst>
      <p:ext uri="{BB962C8B-B14F-4D97-AF65-F5344CB8AC3E}">
        <p14:creationId xmlns:p14="http://schemas.microsoft.com/office/powerpoint/2010/main" val="4261402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08914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1_Title Only">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C38A2BC-F3ED-2144-9183-3794FCF7BC96}"/>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6315077"/>
            <a:ext cx="9144000" cy="542925"/>
          </a:xfrm>
          <a:prstGeom prst="rect">
            <a:avLst/>
          </a:prstGeom>
        </p:spPr>
      </p:pic>
      <p:graphicFrame>
        <p:nvGraphicFramePr>
          <p:cNvPr id="8" name="Content Placeholder 5">
            <a:extLst>
              <a:ext uri="{FF2B5EF4-FFF2-40B4-BE49-F238E27FC236}">
                <a16:creationId xmlns:a16="http://schemas.microsoft.com/office/drawing/2014/main" id="{DB50F3AC-E28D-F345-828B-9D3F0416922E}"/>
              </a:ext>
            </a:extLst>
          </p:cNvPr>
          <p:cNvGraphicFramePr>
            <a:graphicFrameLocks/>
          </p:cNvGraphicFramePr>
          <p:nvPr/>
        </p:nvGraphicFramePr>
        <p:xfrm>
          <a:off x="318294" y="190502"/>
          <a:ext cx="8507413" cy="61245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685D1A40-A82E-EB47-8EA1-597C3CAFC39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6315077"/>
            <a:ext cx="9144000" cy="542925"/>
          </a:xfrm>
          <a:prstGeom prst="rect">
            <a:avLst/>
          </a:prstGeom>
        </p:spPr>
      </p:pic>
      <p:graphicFrame>
        <p:nvGraphicFramePr>
          <p:cNvPr id="6" name="Content Placeholder 5">
            <a:extLst>
              <a:ext uri="{FF2B5EF4-FFF2-40B4-BE49-F238E27FC236}">
                <a16:creationId xmlns:a16="http://schemas.microsoft.com/office/drawing/2014/main" id="{288B5C34-F357-E04E-8270-9BCD58E34BBC}"/>
              </a:ext>
            </a:extLst>
          </p:cNvPr>
          <p:cNvGraphicFramePr>
            <a:graphicFrameLocks/>
          </p:cNvGraphicFramePr>
          <p:nvPr/>
        </p:nvGraphicFramePr>
        <p:xfrm>
          <a:off x="318294" y="190502"/>
          <a:ext cx="8507413" cy="612457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7291566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itle and Content 5">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D0BF748-115E-47C6-8B34-82779D084B04}"/>
              </a:ext>
            </a:extLst>
          </p:cNvPr>
          <p:cNvSpPr>
            <a:spLocks noGrp="1"/>
          </p:cNvSpPr>
          <p:nvPr>
            <p:ph type="title"/>
          </p:nvPr>
        </p:nvSpPr>
        <p:spPr>
          <a:xfrm>
            <a:off x="628650" y="365126"/>
            <a:ext cx="7886700" cy="1325563"/>
          </a:xfrm>
          <a:prstGeom prst="rect">
            <a:avLst/>
          </a:prstGeom>
        </p:spPr>
        <p:txBody>
          <a:bodyPr anchor="ctr" anchorCtr="0"/>
          <a:lstStyle>
            <a:lvl1pPr>
              <a:defRPr>
                <a:solidFill>
                  <a:srgbClr val="002D5D"/>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0" name="Content Placeholder 2">
            <a:extLst>
              <a:ext uri="{FF2B5EF4-FFF2-40B4-BE49-F238E27FC236}">
                <a16:creationId xmlns:a16="http://schemas.microsoft.com/office/drawing/2014/main" id="{4DDB7BC6-1E6D-45E5-984E-B0261703DADD}"/>
              </a:ext>
            </a:extLst>
          </p:cNvPr>
          <p:cNvSpPr>
            <a:spLocks noGrp="1"/>
          </p:cNvSpPr>
          <p:nvPr>
            <p:ph sz="half" idx="1"/>
          </p:nvPr>
        </p:nvSpPr>
        <p:spPr>
          <a:xfrm>
            <a:off x="628649" y="1734185"/>
            <a:ext cx="7786301" cy="4351338"/>
          </a:xfrm>
          <a:prstGeom prst="rect">
            <a:avLst/>
          </a:prstGeom>
        </p:spPr>
        <p:txBody>
          <a:bodyPr>
            <a:normAutofit/>
          </a:bodyPr>
          <a:lstStyle>
            <a:lvl1pPr marL="228600" indent="-228600">
              <a:buFont typeface="Arial" panose="020B0604020202020204" pitchFamily="34" charset="0"/>
              <a:buChar char="•"/>
              <a:defRPr sz="3200">
                <a:solidFill>
                  <a:srgbClr val="002D5D"/>
                </a:solidFill>
                <a:latin typeface="Arial" panose="020B0604020202020204" pitchFamily="34" charset="0"/>
                <a:cs typeface="Arial" panose="020B0604020202020204" pitchFamily="34" charset="0"/>
              </a:defRPr>
            </a:lvl1pPr>
            <a:lvl2pPr marL="685800" indent="-228600">
              <a:buFont typeface="Arial" panose="020B0604020202020204" pitchFamily="34" charset="0"/>
              <a:buChar char="•"/>
              <a:defRPr sz="2800">
                <a:solidFill>
                  <a:srgbClr val="002D5D"/>
                </a:solidFill>
                <a:latin typeface="Arial" panose="020B0604020202020204" pitchFamily="34" charset="0"/>
                <a:cs typeface="Arial" panose="020B0604020202020204" pitchFamily="34" charset="0"/>
              </a:defRPr>
            </a:lvl2pPr>
            <a:lvl3pPr marL="1143000" indent="-228600">
              <a:buFont typeface="Arial" panose="020B0604020202020204" pitchFamily="34" charset="0"/>
              <a:buChar char="•"/>
              <a:defRPr sz="2400">
                <a:solidFill>
                  <a:srgbClr val="002D5D"/>
                </a:solidFill>
                <a:latin typeface="Arial" panose="020B0604020202020204" pitchFamily="34" charset="0"/>
                <a:cs typeface="Arial" panose="020B0604020202020204" pitchFamily="34" charset="0"/>
              </a:defRPr>
            </a:lvl3pPr>
            <a:lvl4pPr marL="1371600" indent="0">
              <a:buFontTx/>
              <a:buNone/>
              <a:defRPr>
                <a:solidFill>
                  <a:srgbClr val="002D5D"/>
                </a:solidFill>
                <a:latin typeface="Brandonn grotesque regular"/>
              </a:defRPr>
            </a:lvl4pPr>
            <a:lvl5pPr marL="1828800" indent="0">
              <a:buFontTx/>
              <a:buNone/>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904297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D5D"/>
                </a:solidFill>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marL="228600" indent="-228600">
              <a:buClr>
                <a:srgbClr val="002D5D"/>
              </a:buClr>
              <a:buFont typeface="Arial" panose="020B0604020202020204" pitchFamily="34" charset="0"/>
              <a:buChar char="•"/>
              <a:defRPr>
                <a:solidFill>
                  <a:srgbClr val="002D5D"/>
                </a:solidFill>
                <a:latin typeface="Tahoma" panose="020B0604030504040204" pitchFamily="34" charset="0"/>
                <a:ea typeface="Tahoma" panose="020B0604030504040204" pitchFamily="34" charset="0"/>
                <a:cs typeface="Tahoma" panose="020B0604030504040204" pitchFamily="34" charset="0"/>
              </a:defRPr>
            </a:lvl1pPr>
            <a:lvl2pPr marL="685800" indent="-228600">
              <a:buClr>
                <a:srgbClr val="002D5D"/>
              </a:buClr>
              <a:buFont typeface="Arial" panose="020B0604020202020204" pitchFamily="34" charset="0"/>
              <a:buChar char="•"/>
              <a:defRPr>
                <a:solidFill>
                  <a:srgbClr val="002D5D"/>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002D5D"/>
              </a:buClr>
              <a:buFont typeface="Arial" panose="020B0604020202020204" pitchFamily="34" charset="0"/>
              <a:buChar char="•"/>
              <a:defRPr>
                <a:solidFill>
                  <a:srgbClr val="002D5D"/>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002D5D"/>
              </a:buClr>
              <a:buFont typeface="Arial" panose="020B0604020202020204" pitchFamily="34" charset="0"/>
              <a:buChar char="•"/>
              <a:defRPr>
                <a:solidFill>
                  <a:srgbClr val="002D5D"/>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002D5D"/>
              </a:buClr>
              <a:buFont typeface="Arial" panose="020B0604020202020204" pitchFamily="34" charset="0"/>
              <a:buChar char="•"/>
              <a:defRPr>
                <a:solidFill>
                  <a:srgbClr val="002D5D"/>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atin typeface="Tahoma" panose="020B0604030504040204" pitchFamily="34" charset="0"/>
                <a:ea typeface="Tahoma" panose="020B0604030504040204" pitchFamily="34" charset="0"/>
                <a:cs typeface="Tahoma" panose="020B0604030504040204" pitchFamily="34" charset="0"/>
              </a:defRPr>
            </a:lvl1pPr>
          </a:lstStyle>
          <a:p>
            <a:fld id="{B5CF402A-3621-4D7F-9C7D-974DA5F1D9FC}" type="datetimeFigureOut">
              <a:rPr lang="en-US" smtClean="0"/>
              <a:pPr/>
              <a:t>04/24/2025</a:t>
            </a:fld>
            <a:endParaRPr lang="en-US"/>
          </a:p>
        </p:txBody>
      </p:sp>
      <p:sp>
        <p:nvSpPr>
          <p:cNvPr id="5" name="Footer Placeholder 4"/>
          <p:cNvSpPr>
            <a:spLocks noGrp="1"/>
          </p:cNvSpPr>
          <p:nvPr>
            <p:ph type="ftr" sz="quarter" idx="11"/>
          </p:nvPr>
        </p:nvSpPr>
        <p:spPr/>
        <p:txBody>
          <a:bodyPr/>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6" name="Slide Number Placeholder 5"/>
          <p:cNvSpPr>
            <a:spLocks noGrp="1"/>
          </p:cNvSpPr>
          <p:nvPr>
            <p:ph type="sldNum" sz="quarter" idx="12"/>
          </p:nvPr>
        </p:nvSpPr>
        <p:spPr/>
        <p:txBody>
          <a:bodyPr/>
          <a:lstStyle>
            <a:lvl1pPr>
              <a:defRPr>
                <a:latin typeface="Tahoma" panose="020B0604030504040204" pitchFamily="34" charset="0"/>
                <a:ea typeface="Tahoma" panose="020B0604030504040204" pitchFamily="34" charset="0"/>
                <a:cs typeface="Tahoma" panose="020B0604030504040204" pitchFamily="34" charset="0"/>
              </a:defRPr>
            </a:lvl1pPr>
          </a:lstStyle>
          <a:p>
            <a:fld id="{0A92A610-7076-49E6-95C5-122BBB62249C}" type="slidenum">
              <a:rPr lang="en-US" smtClean="0"/>
              <a:pPr/>
              <a:t>‹#›</a:t>
            </a:fld>
            <a:endParaRPr lang="en-US"/>
          </a:p>
        </p:txBody>
      </p:sp>
    </p:spTree>
    <p:extLst>
      <p:ext uri="{BB962C8B-B14F-4D97-AF65-F5344CB8AC3E}">
        <p14:creationId xmlns:p14="http://schemas.microsoft.com/office/powerpoint/2010/main" val="138904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D5D"/>
                </a:solidFill>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Content Placeholder 2"/>
          <p:cNvSpPr>
            <a:spLocks noGrp="1"/>
          </p:cNvSpPr>
          <p:nvPr>
            <p:ph sz="half" idx="1"/>
          </p:nvPr>
        </p:nvSpPr>
        <p:spPr>
          <a:xfrm>
            <a:off x="628649" y="1825625"/>
            <a:ext cx="7786301" cy="4351338"/>
          </a:xfrm>
        </p:spPr>
        <p:txBody>
          <a:bodyPr>
            <a:normAutofit/>
          </a:bodyPr>
          <a:lstStyle>
            <a:lvl1pPr marL="228600" indent="-228600">
              <a:buFont typeface="Arial" panose="020B0604020202020204" pitchFamily="34" charset="0"/>
              <a:buChar char="•"/>
              <a:defRPr sz="3200">
                <a:solidFill>
                  <a:srgbClr val="002D5D"/>
                </a:solidFill>
                <a:latin typeface="Tahoma" panose="020B0604030504040204" pitchFamily="34" charset="0"/>
                <a:ea typeface="Tahoma" panose="020B0604030504040204" pitchFamily="34" charset="0"/>
                <a:cs typeface="Tahoma" panose="020B0604030504040204" pitchFamily="34" charset="0"/>
              </a:defRPr>
            </a:lvl1pPr>
            <a:lvl2pPr marL="685800" indent="-228600">
              <a:buFont typeface="Arial" panose="020B0604020202020204" pitchFamily="34" charset="0"/>
              <a:buChar char="•"/>
              <a:defRPr sz="2800">
                <a:solidFill>
                  <a:srgbClr val="002D5D"/>
                </a:solidFill>
                <a:latin typeface="Tahoma" panose="020B0604030504040204" pitchFamily="34" charset="0"/>
                <a:ea typeface="Tahoma" panose="020B0604030504040204" pitchFamily="34" charset="0"/>
                <a:cs typeface="Tahoma" panose="020B0604030504040204" pitchFamily="34" charset="0"/>
              </a:defRPr>
            </a:lvl2pPr>
            <a:lvl3pPr marL="1143000" indent="-228600">
              <a:buFont typeface="Arial" panose="020B0604020202020204" pitchFamily="34" charset="0"/>
              <a:buChar char="•"/>
              <a:defRPr sz="2400">
                <a:solidFill>
                  <a:srgbClr val="002D5D"/>
                </a:solidFill>
                <a:latin typeface="Tahoma" panose="020B0604030504040204" pitchFamily="34" charset="0"/>
                <a:ea typeface="Tahoma" panose="020B0604030504040204" pitchFamily="34" charset="0"/>
                <a:cs typeface="Tahoma" panose="020B0604030504040204" pitchFamily="34" charset="0"/>
              </a:defRPr>
            </a:lvl3pPr>
            <a:lvl4pPr marL="1371600" indent="0">
              <a:buFontTx/>
              <a:buNone/>
              <a:defRPr>
                <a:solidFill>
                  <a:srgbClr val="002D5D"/>
                </a:solidFill>
                <a:latin typeface="Brandonn grotesque regular"/>
              </a:defRPr>
            </a:lvl4pPr>
            <a:lvl5pPr marL="1828800" indent="0">
              <a:buFontTx/>
              <a:buNone/>
              <a:defRPr/>
            </a:lvl5pPr>
          </a:lstStyle>
          <a:p>
            <a:pPr lvl="0"/>
            <a:r>
              <a:rPr lang="en-US" dirty="0"/>
              <a:t>Edit Master text styles</a:t>
            </a:r>
          </a:p>
          <a:p>
            <a:pPr lvl="1"/>
            <a:r>
              <a:rPr lang="en-US" dirty="0"/>
              <a:t>Second level</a:t>
            </a:r>
          </a:p>
          <a:p>
            <a:pPr lvl="2"/>
            <a:r>
              <a:rPr lang="en-US" dirty="0"/>
              <a:t>Third level</a:t>
            </a:r>
          </a:p>
        </p:txBody>
      </p:sp>
      <p:pic>
        <p:nvPicPr>
          <p:cNvPr id="6" name="Picture 5">
            <a:extLst>
              <a:ext uri="{FF2B5EF4-FFF2-40B4-BE49-F238E27FC236}">
                <a16:creationId xmlns:a16="http://schemas.microsoft.com/office/drawing/2014/main" id="{6D871BA7-E6D4-714A-83B9-EA1CF12F59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11899"/>
            <a:ext cx="9144000" cy="542925"/>
          </a:xfrm>
          <a:prstGeom prst="rect">
            <a:avLst/>
          </a:prstGeom>
        </p:spPr>
      </p:pic>
    </p:spTree>
    <p:extLst>
      <p:ext uri="{BB962C8B-B14F-4D97-AF65-F5344CB8AC3E}">
        <p14:creationId xmlns:p14="http://schemas.microsoft.com/office/powerpoint/2010/main" val="3599377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marL="228600" indent="-228600">
              <a:buClr>
                <a:srgbClr val="002D5D"/>
              </a:buClr>
              <a:buFont typeface="Arial" panose="020B0604020202020204" pitchFamily="34" charset="0"/>
              <a:buChar char="•"/>
              <a:defRPr>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685800" indent="-228600">
              <a:buClr>
                <a:srgbClr val="002D5D"/>
              </a:buClr>
              <a:buFont typeface="Arial" panose="020B0604020202020204" pitchFamily="34" charset="0"/>
              <a:buChar char="•"/>
              <a:defRPr>
                <a:solidFill>
                  <a:schemeClr val="bg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002D5D"/>
              </a:buClr>
              <a:buFont typeface="Arial" panose="020B0604020202020204" pitchFamily="34" charset="0"/>
              <a:buChar char="•"/>
              <a:defRPr>
                <a:solidFill>
                  <a:schemeClr val="bg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002D5D"/>
              </a:buClr>
              <a:buFont typeface="Arial" panose="020B0604020202020204" pitchFamily="34" charset="0"/>
              <a:buChar char="•"/>
              <a:defRPr>
                <a:solidFill>
                  <a:schemeClr val="bg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002D5D"/>
              </a:buClr>
              <a:buFont typeface="Arial" panose="020B0604020202020204" pitchFamily="34" charset="0"/>
              <a:buChar char="•"/>
              <a:defRPr>
                <a:solidFill>
                  <a:schemeClr val="bg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atin typeface="Tahoma" panose="020B0604030504040204" pitchFamily="34" charset="0"/>
                <a:ea typeface="Tahoma" panose="020B0604030504040204" pitchFamily="34" charset="0"/>
                <a:cs typeface="Tahoma" panose="020B0604030504040204" pitchFamily="34" charset="0"/>
              </a:defRPr>
            </a:lvl1pPr>
          </a:lstStyle>
          <a:p>
            <a:fld id="{B5CF402A-3621-4D7F-9C7D-974DA5F1D9FC}" type="datetimeFigureOut">
              <a:rPr lang="en-US" smtClean="0"/>
              <a:pPr/>
              <a:t>04/24/2025</a:t>
            </a:fld>
            <a:endParaRPr lang="en-US"/>
          </a:p>
        </p:txBody>
      </p:sp>
      <p:sp>
        <p:nvSpPr>
          <p:cNvPr id="5" name="Footer Placeholder 4"/>
          <p:cNvSpPr>
            <a:spLocks noGrp="1"/>
          </p:cNvSpPr>
          <p:nvPr>
            <p:ph type="ftr" sz="quarter" idx="11"/>
          </p:nvPr>
        </p:nvSpPr>
        <p:spPr/>
        <p:txBody>
          <a:bodyPr/>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6" name="Slide Number Placeholder 5"/>
          <p:cNvSpPr>
            <a:spLocks noGrp="1"/>
          </p:cNvSpPr>
          <p:nvPr>
            <p:ph type="sldNum" sz="quarter" idx="12"/>
          </p:nvPr>
        </p:nvSpPr>
        <p:spPr/>
        <p:txBody>
          <a:bodyPr/>
          <a:lstStyle>
            <a:lvl1pPr>
              <a:defRPr>
                <a:latin typeface="Tahoma" panose="020B0604030504040204" pitchFamily="34" charset="0"/>
                <a:ea typeface="Tahoma" panose="020B0604030504040204" pitchFamily="34" charset="0"/>
                <a:cs typeface="Tahoma" panose="020B0604030504040204" pitchFamily="34" charset="0"/>
              </a:defRPr>
            </a:lvl1pPr>
          </a:lstStyle>
          <a:p>
            <a:fld id="{0A92A610-7076-49E6-95C5-122BBB62249C}" type="slidenum">
              <a:rPr lang="en-US" smtClean="0"/>
              <a:pPr/>
              <a:t>‹#›</a:t>
            </a:fld>
            <a:endParaRPr lang="en-US"/>
          </a:p>
        </p:txBody>
      </p:sp>
    </p:spTree>
    <p:extLst>
      <p:ext uri="{BB962C8B-B14F-4D97-AF65-F5344CB8AC3E}">
        <p14:creationId xmlns:p14="http://schemas.microsoft.com/office/powerpoint/2010/main" val="990823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D5D"/>
                </a:solidFill>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Content Placeholder 2"/>
          <p:cNvSpPr>
            <a:spLocks noGrp="1"/>
          </p:cNvSpPr>
          <p:nvPr>
            <p:ph sz="half" idx="1"/>
          </p:nvPr>
        </p:nvSpPr>
        <p:spPr>
          <a:xfrm>
            <a:off x="628650" y="1825625"/>
            <a:ext cx="3886200" cy="4351338"/>
          </a:xfrm>
        </p:spPr>
        <p:txBody>
          <a:bodyPr/>
          <a:lstStyle>
            <a:lvl1pPr marL="228600" indent="-228600">
              <a:buFont typeface="Arial" panose="020B0604020202020204" pitchFamily="34" charset="0"/>
              <a:buChar char="•"/>
              <a:defRPr>
                <a:solidFill>
                  <a:srgbClr val="002D5D"/>
                </a:solidFill>
                <a:latin typeface="Tahoma" panose="020B0604030504040204" pitchFamily="34" charset="0"/>
                <a:ea typeface="Tahoma" panose="020B0604030504040204" pitchFamily="34" charset="0"/>
                <a:cs typeface="Tahoma" panose="020B0604030504040204" pitchFamily="34" charset="0"/>
              </a:defRPr>
            </a:lvl1pPr>
            <a:lvl2pPr marL="685800" indent="-228600">
              <a:buFont typeface="Arial" panose="020B0604020202020204" pitchFamily="34" charset="0"/>
              <a:buChar char="•"/>
              <a:defRPr>
                <a:solidFill>
                  <a:srgbClr val="002D5D"/>
                </a:solidFill>
                <a:latin typeface="Tahoma" panose="020B0604030504040204" pitchFamily="34" charset="0"/>
                <a:ea typeface="Tahoma" panose="020B0604030504040204" pitchFamily="34" charset="0"/>
                <a:cs typeface="Tahoma" panose="020B0604030504040204" pitchFamily="34" charset="0"/>
              </a:defRPr>
            </a:lvl2pPr>
            <a:lvl3pPr marL="1143000" indent="-228600">
              <a:buFont typeface="Arial" panose="020B0604020202020204" pitchFamily="34" charset="0"/>
              <a:buChar char="•"/>
              <a:defRPr>
                <a:solidFill>
                  <a:srgbClr val="002D5D"/>
                </a:solidFill>
                <a:latin typeface="Tahoma" panose="020B0604030504040204" pitchFamily="34" charset="0"/>
                <a:ea typeface="Tahoma" panose="020B0604030504040204" pitchFamily="34" charset="0"/>
                <a:cs typeface="Tahoma" panose="020B0604030504040204" pitchFamily="34" charset="0"/>
              </a:defRPr>
            </a:lvl3pPr>
            <a:lvl4pPr marL="1371600" indent="0">
              <a:buFontTx/>
              <a:buNone/>
              <a:defRPr>
                <a:solidFill>
                  <a:srgbClr val="002D5D"/>
                </a:solidFill>
                <a:latin typeface="Brandonn grotesque regular"/>
              </a:defRPr>
            </a:lvl4pPr>
            <a:lvl5pPr marL="1828800" indent="0">
              <a:buFontTx/>
              <a:buNone/>
              <a:defRPr/>
            </a:lvl5pPr>
          </a:lstStyle>
          <a:p>
            <a:pPr lvl="0"/>
            <a:r>
              <a:rPr lang="en-US" dirty="0"/>
              <a:t>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825625"/>
            <a:ext cx="3886200" cy="4351338"/>
          </a:xfrm>
        </p:spPr>
        <p:txBody>
          <a:bodyPr/>
          <a:lstStyle>
            <a:lvl1pPr marL="228600" indent="-228600">
              <a:buFont typeface="Arial" panose="020B0604020202020204" pitchFamily="34" charset="0"/>
              <a:buChar char="•"/>
              <a:defRPr>
                <a:solidFill>
                  <a:srgbClr val="002D5D"/>
                </a:solidFill>
                <a:latin typeface="Tahoma" panose="020B0604030504040204" pitchFamily="34" charset="0"/>
                <a:ea typeface="Tahoma" panose="020B0604030504040204" pitchFamily="34" charset="0"/>
                <a:cs typeface="Tahoma" panose="020B0604030504040204" pitchFamily="34" charset="0"/>
              </a:defRPr>
            </a:lvl1pPr>
            <a:lvl2pPr marL="685800" indent="-228600">
              <a:buFont typeface="Arial" panose="020B0604020202020204" pitchFamily="34" charset="0"/>
              <a:buChar char="•"/>
              <a:defRPr>
                <a:solidFill>
                  <a:srgbClr val="002D5D"/>
                </a:solidFill>
                <a:latin typeface="Tahoma" panose="020B0604030504040204" pitchFamily="34" charset="0"/>
                <a:ea typeface="Tahoma" panose="020B0604030504040204" pitchFamily="34" charset="0"/>
                <a:cs typeface="Tahoma" panose="020B0604030504040204" pitchFamily="34" charset="0"/>
              </a:defRPr>
            </a:lvl2pPr>
            <a:lvl3pPr marL="1143000" indent="-228600">
              <a:buFont typeface="Arial" panose="020B0604020202020204" pitchFamily="34" charset="0"/>
              <a:buChar char="•"/>
              <a:defRPr>
                <a:solidFill>
                  <a:srgbClr val="002D5D"/>
                </a:solidFill>
                <a:latin typeface="Tahoma" panose="020B0604030504040204" pitchFamily="34" charset="0"/>
                <a:ea typeface="Tahoma" panose="020B0604030504040204" pitchFamily="34" charset="0"/>
                <a:cs typeface="Tahoma" panose="020B0604030504040204" pitchFamily="34" charset="0"/>
              </a:defRPr>
            </a:lvl3pPr>
            <a:lvl4pPr marL="1600200" indent="-228600">
              <a:buFont typeface="Arial" panose="020B0604020202020204" pitchFamily="34" charset="0"/>
              <a:buChar char="•"/>
              <a:defRPr>
                <a:latin typeface="Tahoma" panose="020B0604030504040204" pitchFamily="34" charset="0"/>
                <a:ea typeface="Tahoma" panose="020B0604030504040204" pitchFamily="34" charset="0"/>
                <a:cs typeface="Tahoma" panose="020B0604030504040204" pitchFamily="34"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pic>
        <p:nvPicPr>
          <p:cNvPr id="6" name="Picture 5">
            <a:extLst>
              <a:ext uri="{FF2B5EF4-FFF2-40B4-BE49-F238E27FC236}">
                <a16:creationId xmlns:a16="http://schemas.microsoft.com/office/drawing/2014/main" id="{6D871BA7-E6D4-714A-83B9-EA1CF12F59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11899"/>
            <a:ext cx="9144000" cy="542925"/>
          </a:xfrm>
          <a:prstGeom prst="rect">
            <a:avLst/>
          </a:prstGeom>
        </p:spPr>
      </p:pic>
    </p:spTree>
    <p:extLst>
      <p:ext uri="{BB962C8B-B14F-4D97-AF65-F5344CB8AC3E}">
        <p14:creationId xmlns:p14="http://schemas.microsoft.com/office/powerpoint/2010/main" val="2392205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D5D"/>
                </a:solidFill>
                <a:latin typeface="Tahoma" panose="020B0604030504040204" pitchFamily="34" charset="0"/>
                <a:ea typeface="Tahoma" panose="020B0604030504040204" pitchFamily="34" charset="0"/>
                <a:cs typeface="Tahoma" panose="020B0604030504040204" pitchFamily="34" charset="0"/>
              </a:defRPr>
            </a:lvl1pPr>
          </a:lstStyle>
          <a:p>
            <a:r>
              <a:rPr lang="en-US"/>
              <a:t>Click to edit Master title style</a:t>
            </a:r>
            <a:endParaRPr lang="en-US" dirty="0"/>
          </a:p>
        </p:txBody>
      </p:sp>
      <p:pic>
        <p:nvPicPr>
          <p:cNvPr id="5" name="Picture 4">
            <a:extLst>
              <a:ext uri="{FF2B5EF4-FFF2-40B4-BE49-F238E27FC236}">
                <a16:creationId xmlns:a16="http://schemas.microsoft.com/office/drawing/2014/main" id="{4C38A2BC-F3ED-2144-9183-3794FCF7BC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15075"/>
            <a:ext cx="9144000" cy="542925"/>
          </a:xfrm>
          <a:prstGeom prst="rect">
            <a:avLst/>
          </a:prstGeom>
        </p:spPr>
      </p:pic>
    </p:spTree>
    <p:extLst>
      <p:ext uri="{BB962C8B-B14F-4D97-AF65-F5344CB8AC3E}">
        <p14:creationId xmlns:p14="http://schemas.microsoft.com/office/powerpoint/2010/main" val="4170103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6" name="Shape 23">
            <a:extLst>
              <a:ext uri="{FF2B5EF4-FFF2-40B4-BE49-F238E27FC236}">
                <a16:creationId xmlns:a16="http://schemas.microsoft.com/office/drawing/2014/main" id="{C6CB8087-2425-AC4B-8CEA-4CAAF459ABEE}"/>
              </a:ext>
            </a:extLst>
          </p:cNvPr>
          <p:cNvSpPr txBox="1"/>
          <p:nvPr/>
        </p:nvSpPr>
        <p:spPr>
          <a:xfrm>
            <a:off x="3761032" y="464327"/>
            <a:ext cx="1627432" cy="871500"/>
          </a:xfrm>
          <a:prstGeom prst="rect">
            <a:avLst/>
          </a:prstGeom>
          <a:noFill/>
          <a:ln>
            <a:noFill/>
          </a:ln>
        </p:spPr>
        <p:txBody>
          <a:bodyPr wrap="square" lIns="51427" tIns="51427" rIns="51427" bIns="51427" anchor="t" anchorCtr="0">
            <a:noAutofit/>
          </a:bodyPr>
          <a:lstStyle/>
          <a:p>
            <a:pPr lvl="0" algn="ctr">
              <a:spcBef>
                <a:spcPts val="0"/>
              </a:spcBef>
              <a:buNone/>
            </a:pPr>
            <a:r>
              <a:rPr lang="en" sz="5400" b="1" dirty="0">
                <a:solidFill>
                  <a:srgbClr val="002060"/>
                </a:solidFill>
                <a:latin typeface="Tahoma" panose="020B0604030504040204" pitchFamily="34" charset="0"/>
                <a:ea typeface="Tahoma" panose="020B0604030504040204" pitchFamily="34" charset="0"/>
                <a:cs typeface="Tahoma" panose="020B0604030504040204" pitchFamily="34" charset="0"/>
              </a:rPr>
              <a:t>“</a:t>
            </a:r>
          </a:p>
        </p:txBody>
      </p:sp>
      <p:sp>
        <p:nvSpPr>
          <p:cNvPr id="7" name="Shape 25">
            <a:extLst>
              <a:ext uri="{FF2B5EF4-FFF2-40B4-BE49-F238E27FC236}">
                <a16:creationId xmlns:a16="http://schemas.microsoft.com/office/drawing/2014/main" id="{21FA2739-662C-0C44-9EB7-59D5B0E49894}"/>
              </a:ext>
            </a:extLst>
          </p:cNvPr>
          <p:cNvSpPr/>
          <p:nvPr/>
        </p:nvSpPr>
        <p:spPr>
          <a:xfrm>
            <a:off x="5382014" y="783009"/>
            <a:ext cx="3761986" cy="117068"/>
          </a:xfrm>
          <a:prstGeom prst="rect">
            <a:avLst/>
          </a:prstGeom>
          <a:solidFill>
            <a:srgbClr val="002A59"/>
          </a:solidFill>
          <a:ln>
            <a:noFill/>
          </a:ln>
        </p:spPr>
        <p:txBody>
          <a:bodyPr wrap="square" lIns="51427" tIns="51427" rIns="51427" bIns="51427" anchor="ctr" anchorCtr="0">
            <a:noAutofit/>
          </a:bodyPr>
          <a:lstStyle/>
          <a:p>
            <a:pPr lvl="0">
              <a:spcBef>
                <a:spcPts val="0"/>
              </a:spcBef>
              <a:buNone/>
            </a:pPr>
            <a:endParaRPr sz="788">
              <a:latin typeface="Tahoma" panose="020B0604030504040204" pitchFamily="34" charset="0"/>
              <a:ea typeface="Tahoma" panose="020B0604030504040204" pitchFamily="34" charset="0"/>
              <a:cs typeface="Tahoma" panose="020B0604030504040204" pitchFamily="34" charset="0"/>
            </a:endParaRPr>
          </a:p>
        </p:txBody>
      </p:sp>
      <p:sp>
        <p:nvSpPr>
          <p:cNvPr id="8" name="Shape 25">
            <a:extLst>
              <a:ext uri="{FF2B5EF4-FFF2-40B4-BE49-F238E27FC236}">
                <a16:creationId xmlns:a16="http://schemas.microsoft.com/office/drawing/2014/main" id="{754CCE72-A0B6-B945-9B02-46D14DF46891}"/>
              </a:ext>
            </a:extLst>
          </p:cNvPr>
          <p:cNvSpPr/>
          <p:nvPr/>
        </p:nvSpPr>
        <p:spPr>
          <a:xfrm>
            <a:off x="-954" y="783009"/>
            <a:ext cx="3761986" cy="117068"/>
          </a:xfrm>
          <a:prstGeom prst="rect">
            <a:avLst/>
          </a:prstGeom>
          <a:solidFill>
            <a:srgbClr val="002A59"/>
          </a:solidFill>
          <a:ln>
            <a:noFill/>
          </a:ln>
        </p:spPr>
        <p:txBody>
          <a:bodyPr wrap="square" lIns="51427" tIns="51427" rIns="51427" bIns="51427" anchor="ctr" anchorCtr="0">
            <a:noAutofit/>
          </a:bodyPr>
          <a:lstStyle/>
          <a:p>
            <a:pPr lvl="0">
              <a:spcBef>
                <a:spcPts val="0"/>
              </a:spcBef>
              <a:buNone/>
            </a:pPr>
            <a:endParaRPr sz="788">
              <a:latin typeface="Tahoma" panose="020B0604030504040204" pitchFamily="34" charset="0"/>
              <a:ea typeface="Tahoma" panose="020B0604030504040204" pitchFamily="34" charset="0"/>
              <a:cs typeface="Tahoma" panose="020B0604030504040204" pitchFamily="34" charset="0"/>
            </a:endParaRPr>
          </a:p>
        </p:txBody>
      </p:sp>
      <p:sp>
        <p:nvSpPr>
          <p:cNvPr id="13" name="Content Placeholder 2">
            <a:extLst>
              <a:ext uri="{FF2B5EF4-FFF2-40B4-BE49-F238E27FC236}">
                <a16:creationId xmlns:a16="http://schemas.microsoft.com/office/drawing/2014/main" id="{1F2AFF26-C479-9444-83B6-456A64C4F4D0}"/>
              </a:ext>
            </a:extLst>
          </p:cNvPr>
          <p:cNvSpPr>
            <a:spLocks noGrp="1"/>
          </p:cNvSpPr>
          <p:nvPr>
            <p:ph idx="1"/>
          </p:nvPr>
        </p:nvSpPr>
        <p:spPr>
          <a:xfrm>
            <a:off x="628650" y="1335827"/>
            <a:ext cx="7886700" cy="4351338"/>
          </a:xfrm>
        </p:spPr>
        <p:txBody>
          <a:bodyPr/>
          <a:lstStyle>
            <a:lvl1pPr marL="0" indent="0" algn="ctr">
              <a:buClr>
                <a:srgbClr val="002D5D"/>
              </a:buClr>
              <a:buFontTx/>
              <a:buNone/>
              <a:defRPr i="1">
                <a:solidFill>
                  <a:srgbClr val="002D5D"/>
                </a:solidFill>
                <a:latin typeface="Tahoma" panose="020B0604030504040204" pitchFamily="34" charset="0"/>
                <a:ea typeface="Tahoma" panose="020B0604030504040204" pitchFamily="34" charset="0"/>
                <a:cs typeface="Tahoma" panose="020B0604030504040204" pitchFamily="34" charset="0"/>
              </a:defRPr>
            </a:lvl1pPr>
            <a:lvl2pPr marL="685800" indent="-228600">
              <a:buClr>
                <a:srgbClr val="002D5D"/>
              </a:buClr>
              <a:buFontTx/>
              <a:buChar char="*"/>
              <a:defRPr>
                <a:solidFill>
                  <a:srgbClr val="002D5D"/>
                </a:solidFill>
                <a:latin typeface="Brandonn grotesque regular"/>
              </a:defRPr>
            </a:lvl2pPr>
            <a:lvl3pPr marL="1143000" indent="-228600">
              <a:buClr>
                <a:srgbClr val="002D5D"/>
              </a:buClr>
              <a:buFontTx/>
              <a:buChar char="*"/>
              <a:defRPr>
                <a:solidFill>
                  <a:srgbClr val="002D5D"/>
                </a:solidFill>
                <a:latin typeface="Brandonn grotesque regular"/>
              </a:defRPr>
            </a:lvl3pPr>
            <a:lvl4pPr marL="1600200" indent="-228600">
              <a:buClr>
                <a:srgbClr val="002D5D"/>
              </a:buClr>
              <a:buFontTx/>
              <a:buChar char="*"/>
              <a:defRPr>
                <a:solidFill>
                  <a:srgbClr val="002D5D"/>
                </a:solidFill>
                <a:latin typeface="Brandonn grotesque regular"/>
              </a:defRPr>
            </a:lvl4pPr>
            <a:lvl5pPr marL="2057400" indent="-228600">
              <a:buClr>
                <a:srgbClr val="002D5D"/>
              </a:buClr>
              <a:buFontTx/>
              <a:buChar char="*"/>
              <a:defRPr>
                <a:solidFill>
                  <a:srgbClr val="002D5D"/>
                </a:solidFill>
                <a:latin typeface="Brandonn grotesque regular"/>
              </a:defRPr>
            </a:lvl5pPr>
          </a:lstStyle>
          <a:p>
            <a:pPr lvl="0"/>
            <a:r>
              <a:rPr lang="en-US" dirty="0"/>
              <a:t>Edit Master text styles</a:t>
            </a:r>
          </a:p>
        </p:txBody>
      </p:sp>
      <p:pic>
        <p:nvPicPr>
          <p:cNvPr id="9" name="Picture 8">
            <a:extLst>
              <a:ext uri="{FF2B5EF4-FFF2-40B4-BE49-F238E27FC236}">
                <a16:creationId xmlns:a16="http://schemas.microsoft.com/office/drawing/2014/main" id="{FED124A8-32AE-EE44-892B-038183F9C1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15075"/>
            <a:ext cx="9144000" cy="542925"/>
          </a:xfrm>
          <a:prstGeom prst="rect">
            <a:avLst/>
          </a:prstGeom>
        </p:spPr>
      </p:pic>
    </p:spTree>
    <p:extLst>
      <p:ext uri="{BB962C8B-B14F-4D97-AF65-F5344CB8AC3E}">
        <p14:creationId xmlns:p14="http://schemas.microsoft.com/office/powerpoint/2010/main" val="2921784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Transition Slide">
    <p:spTree>
      <p:nvGrpSpPr>
        <p:cNvPr id="1" name="Shape 14"/>
        <p:cNvGrpSpPr/>
        <p:nvPr/>
      </p:nvGrpSpPr>
      <p:grpSpPr>
        <a:xfrm>
          <a:off x="0" y="0"/>
          <a:ext cx="0" cy="0"/>
          <a:chOff x="0" y="0"/>
          <a:chExt cx="0" cy="0"/>
        </a:xfrm>
      </p:grpSpPr>
      <p:sp>
        <p:nvSpPr>
          <p:cNvPr id="15" name="Shape 15"/>
          <p:cNvSpPr/>
          <p:nvPr/>
        </p:nvSpPr>
        <p:spPr>
          <a:xfrm>
            <a:off x="0" y="0"/>
            <a:ext cx="9144000" cy="5323800"/>
          </a:xfrm>
          <a:prstGeom prst="rect">
            <a:avLst/>
          </a:prstGeom>
          <a:solidFill>
            <a:srgbClr val="002A59"/>
          </a:solidFill>
          <a:ln>
            <a:noFill/>
          </a:ln>
        </p:spPr>
        <p:txBody>
          <a:bodyPr wrap="square" lIns="68569" tIns="68569" rIns="68569" bIns="68569" anchor="ctr" anchorCtr="0">
            <a:noAutofit/>
          </a:bodyPr>
          <a:lstStyle/>
          <a:p>
            <a:pPr lvl="0">
              <a:spcBef>
                <a:spcPts val="0"/>
              </a:spcBef>
              <a:buNone/>
            </a:pPr>
            <a:endParaRPr sz="1050" dirty="0">
              <a:latin typeface="Tahoma" panose="020B0604030504040204" pitchFamily="34" charset="0"/>
              <a:ea typeface="Tahoma" panose="020B0604030504040204" pitchFamily="34" charset="0"/>
              <a:cs typeface="Tahoma" panose="020B0604030504040204" pitchFamily="34" charset="0"/>
            </a:endParaRPr>
          </a:p>
        </p:txBody>
      </p:sp>
      <p:sp>
        <p:nvSpPr>
          <p:cNvPr id="16" name="Shape 16"/>
          <p:cNvSpPr txBox="1">
            <a:spLocks noGrp="1"/>
          </p:cNvSpPr>
          <p:nvPr>
            <p:ph type="ctrTitle"/>
          </p:nvPr>
        </p:nvSpPr>
        <p:spPr>
          <a:xfrm>
            <a:off x="685800" y="2111123"/>
            <a:ext cx="7772400" cy="1546500"/>
          </a:xfrm>
          <a:prstGeom prst="rect">
            <a:avLst/>
          </a:prstGeom>
        </p:spPr>
        <p:txBody>
          <a:bodyPr wrap="square" lIns="91425" tIns="91425" rIns="91425" bIns="91425" anchor="b" anchorCtr="0"/>
          <a:lstStyle>
            <a:lvl1pPr lvl="0" algn="ctr" rtl="0">
              <a:spcBef>
                <a:spcPts val="0"/>
              </a:spcBef>
              <a:buClr>
                <a:srgbClr val="FFFFFF"/>
              </a:buClr>
              <a:buSzPct val="100000"/>
              <a:defRPr sz="3600">
                <a:solidFill>
                  <a:srgbClr val="FFFFFF"/>
                </a:solidFill>
                <a:latin typeface="Tahoma" panose="020B0604030504040204" pitchFamily="34" charset="0"/>
                <a:ea typeface="Tahoma" panose="020B0604030504040204" pitchFamily="34" charset="0"/>
                <a:cs typeface="Tahoma" panose="020B0604030504040204" pitchFamily="34" charset="0"/>
              </a:defRPr>
            </a:lvl1pPr>
            <a:lvl2pPr lvl="1" algn="ctr" rtl="0">
              <a:spcBef>
                <a:spcPts val="0"/>
              </a:spcBef>
              <a:buClr>
                <a:srgbClr val="FFFFFF"/>
              </a:buClr>
              <a:buSzPct val="100000"/>
              <a:defRPr sz="3600">
                <a:solidFill>
                  <a:srgbClr val="FFFFFF"/>
                </a:solidFill>
              </a:defRPr>
            </a:lvl2pPr>
            <a:lvl3pPr lvl="2" algn="ctr" rtl="0">
              <a:spcBef>
                <a:spcPts val="0"/>
              </a:spcBef>
              <a:buClr>
                <a:srgbClr val="FFFFFF"/>
              </a:buClr>
              <a:buSzPct val="100000"/>
              <a:defRPr sz="3600">
                <a:solidFill>
                  <a:srgbClr val="FFFFFF"/>
                </a:solidFill>
              </a:defRPr>
            </a:lvl3pPr>
            <a:lvl4pPr lvl="3" algn="ctr" rtl="0">
              <a:spcBef>
                <a:spcPts val="0"/>
              </a:spcBef>
              <a:buClr>
                <a:srgbClr val="FFFFFF"/>
              </a:buClr>
              <a:buSzPct val="100000"/>
              <a:defRPr sz="3600">
                <a:solidFill>
                  <a:srgbClr val="FFFFFF"/>
                </a:solidFill>
              </a:defRPr>
            </a:lvl4pPr>
            <a:lvl5pPr lvl="4" algn="ctr" rtl="0">
              <a:spcBef>
                <a:spcPts val="0"/>
              </a:spcBef>
              <a:buClr>
                <a:srgbClr val="FFFFFF"/>
              </a:buClr>
              <a:buSzPct val="100000"/>
              <a:defRPr sz="3600">
                <a:solidFill>
                  <a:srgbClr val="FFFFFF"/>
                </a:solidFill>
              </a:defRPr>
            </a:lvl5pPr>
            <a:lvl6pPr lvl="5" algn="ctr" rtl="0">
              <a:spcBef>
                <a:spcPts val="0"/>
              </a:spcBef>
              <a:buClr>
                <a:srgbClr val="FFFFFF"/>
              </a:buClr>
              <a:buSzPct val="100000"/>
              <a:defRPr sz="3600">
                <a:solidFill>
                  <a:srgbClr val="FFFFFF"/>
                </a:solidFill>
              </a:defRPr>
            </a:lvl6pPr>
            <a:lvl7pPr lvl="6" algn="ctr" rtl="0">
              <a:spcBef>
                <a:spcPts val="0"/>
              </a:spcBef>
              <a:buClr>
                <a:srgbClr val="FFFFFF"/>
              </a:buClr>
              <a:buSzPct val="100000"/>
              <a:defRPr sz="3600">
                <a:solidFill>
                  <a:srgbClr val="FFFFFF"/>
                </a:solidFill>
              </a:defRPr>
            </a:lvl7pPr>
            <a:lvl8pPr lvl="7" algn="ctr" rtl="0">
              <a:spcBef>
                <a:spcPts val="0"/>
              </a:spcBef>
              <a:buClr>
                <a:srgbClr val="FFFFFF"/>
              </a:buClr>
              <a:buSzPct val="100000"/>
              <a:defRPr sz="3600">
                <a:solidFill>
                  <a:srgbClr val="FFFFFF"/>
                </a:solidFill>
              </a:defRPr>
            </a:lvl8pPr>
            <a:lvl9pPr lvl="8" algn="ctr" rtl="0">
              <a:spcBef>
                <a:spcPts val="0"/>
              </a:spcBef>
              <a:buClr>
                <a:srgbClr val="FFFFFF"/>
              </a:buClr>
              <a:buSzPct val="100000"/>
              <a:defRPr sz="3600">
                <a:solidFill>
                  <a:srgbClr val="FFFFFF"/>
                </a:solidFill>
              </a:defRPr>
            </a:lvl9pPr>
          </a:lstStyle>
          <a:p>
            <a:r>
              <a:rPr lang="en-US" dirty="0"/>
              <a:t>Click to edit Master title style</a:t>
            </a:r>
            <a:endParaRPr dirty="0"/>
          </a:p>
        </p:txBody>
      </p:sp>
      <p:sp>
        <p:nvSpPr>
          <p:cNvPr id="17" name="Shape 17"/>
          <p:cNvSpPr txBox="1">
            <a:spLocks noGrp="1"/>
          </p:cNvSpPr>
          <p:nvPr>
            <p:ph type="subTitle" idx="1"/>
          </p:nvPr>
        </p:nvSpPr>
        <p:spPr>
          <a:xfrm>
            <a:off x="685800" y="3786738"/>
            <a:ext cx="7772400" cy="1046400"/>
          </a:xfrm>
          <a:prstGeom prst="rect">
            <a:avLst/>
          </a:prstGeom>
        </p:spPr>
        <p:txBody>
          <a:bodyPr wrap="square" lIns="91425" tIns="91425" rIns="91425" bIns="91425" anchor="t" anchorCtr="0"/>
          <a:lstStyle>
            <a:lvl1pPr lvl="0" algn="ctr" rtl="0">
              <a:spcBef>
                <a:spcPts val="0"/>
              </a:spcBef>
              <a:buClr>
                <a:srgbClr val="FFFFFF"/>
              </a:buClr>
              <a:buSzPct val="100000"/>
              <a:buNone/>
              <a:defRPr sz="1800" b="0">
                <a:solidFill>
                  <a:srgbClr val="FFFFFF"/>
                </a:solidFill>
                <a:latin typeface="Tahoma" panose="020B0604030504040204" pitchFamily="34" charset="0"/>
                <a:ea typeface="Tahoma" panose="020B0604030504040204" pitchFamily="34" charset="0"/>
                <a:cs typeface="Tahoma" panose="020B0604030504040204" pitchFamily="34" charset="0"/>
              </a:defRPr>
            </a:lvl1pPr>
            <a:lvl2pPr lvl="1" algn="ctr" rtl="0">
              <a:spcBef>
                <a:spcPts val="0"/>
              </a:spcBef>
              <a:buClr>
                <a:srgbClr val="FFFFFF"/>
              </a:buClr>
              <a:buNone/>
              <a:defRPr b="1">
                <a:solidFill>
                  <a:srgbClr val="FFFFFF"/>
                </a:solidFill>
              </a:defRPr>
            </a:lvl2pPr>
            <a:lvl3pPr lvl="2" algn="ctr" rtl="0">
              <a:spcBef>
                <a:spcPts val="0"/>
              </a:spcBef>
              <a:buClr>
                <a:srgbClr val="FFFFFF"/>
              </a:buClr>
              <a:buNone/>
              <a:defRPr b="1">
                <a:solidFill>
                  <a:srgbClr val="FFFFFF"/>
                </a:solidFill>
              </a:defRPr>
            </a:lvl3pPr>
            <a:lvl4pPr lvl="3" algn="ctr" rtl="0">
              <a:spcBef>
                <a:spcPts val="0"/>
              </a:spcBef>
              <a:buClr>
                <a:srgbClr val="FFFFFF"/>
              </a:buClr>
              <a:buSzPct val="100000"/>
              <a:buNone/>
              <a:defRPr sz="1800" b="1">
                <a:solidFill>
                  <a:srgbClr val="FFFFFF"/>
                </a:solidFill>
              </a:defRPr>
            </a:lvl4pPr>
            <a:lvl5pPr lvl="4" algn="ctr" rtl="0">
              <a:spcBef>
                <a:spcPts val="0"/>
              </a:spcBef>
              <a:buClr>
                <a:srgbClr val="FFFFFF"/>
              </a:buClr>
              <a:buSzPct val="100000"/>
              <a:buNone/>
              <a:defRPr sz="1800" b="1">
                <a:solidFill>
                  <a:srgbClr val="FFFFFF"/>
                </a:solidFill>
              </a:defRPr>
            </a:lvl5pPr>
            <a:lvl6pPr lvl="5" algn="ctr" rtl="0">
              <a:spcBef>
                <a:spcPts val="0"/>
              </a:spcBef>
              <a:buClr>
                <a:srgbClr val="FFFFFF"/>
              </a:buClr>
              <a:buSzPct val="100000"/>
              <a:buNone/>
              <a:defRPr sz="1800" b="1">
                <a:solidFill>
                  <a:srgbClr val="FFFFFF"/>
                </a:solidFill>
              </a:defRPr>
            </a:lvl6pPr>
            <a:lvl7pPr lvl="6" algn="ctr" rtl="0">
              <a:spcBef>
                <a:spcPts val="0"/>
              </a:spcBef>
              <a:buClr>
                <a:srgbClr val="FFFFFF"/>
              </a:buClr>
              <a:buSzPct val="100000"/>
              <a:buNone/>
              <a:defRPr sz="1800" b="1">
                <a:solidFill>
                  <a:srgbClr val="FFFFFF"/>
                </a:solidFill>
              </a:defRPr>
            </a:lvl7pPr>
            <a:lvl8pPr lvl="7" algn="ctr" rtl="0">
              <a:spcBef>
                <a:spcPts val="0"/>
              </a:spcBef>
              <a:buClr>
                <a:srgbClr val="FFFFFF"/>
              </a:buClr>
              <a:buSzPct val="100000"/>
              <a:buNone/>
              <a:defRPr sz="1800" b="1">
                <a:solidFill>
                  <a:srgbClr val="FFFFFF"/>
                </a:solidFill>
              </a:defRPr>
            </a:lvl8pPr>
            <a:lvl9pPr lvl="8" algn="ctr" rtl="0">
              <a:spcBef>
                <a:spcPts val="0"/>
              </a:spcBef>
              <a:buClr>
                <a:srgbClr val="FFFFFF"/>
              </a:buClr>
              <a:buSzPct val="100000"/>
              <a:buNone/>
              <a:defRPr sz="1800" b="1">
                <a:solidFill>
                  <a:srgbClr val="FFFFFF"/>
                </a:solidFill>
              </a:defRPr>
            </a:lvl9pPr>
          </a:lstStyle>
          <a:p>
            <a:r>
              <a:rPr lang="en-US" dirty="0"/>
              <a:t>Click to edit Master subtitle style</a:t>
            </a:r>
            <a:endParaRP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4444" y="6114502"/>
            <a:ext cx="3350623" cy="644781"/>
          </a:xfrm>
          <a:prstGeom prst="rect">
            <a:avLst/>
          </a:prstGeom>
        </p:spPr>
      </p:pic>
    </p:spTree>
    <p:extLst>
      <p:ext uri="{BB962C8B-B14F-4D97-AF65-F5344CB8AC3E}">
        <p14:creationId xmlns:p14="http://schemas.microsoft.com/office/powerpoint/2010/main" val="674691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D5D"/>
                </a:solidFill>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marL="228600" indent="-228600">
              <a:buClr>
                <a:srgbClr val="002D5D"/>
              </a:buClr>
              <a:buFont typeface="Arial" panose="020B0604020202020204" pitchFamily="34" charset="0"/>
              <a:buChar char="•"/>
              <a:defRPr>
                <a:solidFill>
                  <a:srgbClr val="002D5D"/>
                </a:solidFill>
                <a:latin typeface="Tahoma" panose="020B0604030504040204" pitchFamily="34" charset="0"/>
                <a:ea typeface="Tahoma" panose="020B0604030504040204" pitchFamily="34" charset="0"/>
                <a:cs typeface="Tahoma" panose="020B0604030504040204" pitchFamily="34" charset="0"/>
              </a:defRPr>
            </a:lvl1pPr>
            <a:lvl2pPr marL="685800" indent="-228600">
              <a:buClr>
                <a:srgbClr val="002D5D"/>
              </a:buClr>
              <a:buFont typeface="Arial" panose="020B0604020202020204" pitchFamily="34" charset="0"/>
              <a:buChar char="•"/>
              <a:defRPr>
                <a:solidFill>
                  <a:srgbClr val="002D5D"/>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002D5D"/>
              </a:buClr>
              <a:buFont typeface="Arial" panose="020B0604020202020204" pitchFamily="34" charset="0"/>
              <a:buChar char="•"/>
              <a:defRPr sz="2000">
                <a:solidFill>
                  <a:srgbClr val="002D5D"/>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002D5D"/>
              </a:buClr>
              <a:buFont typeface="Arial" panose="020B0604020202020204" pitchFamily="34" charset="0"/>
              <a:buChar char="•"/>
              <a:defRPr sz="1800">
                <a:solidFill>
                  <a:srgbClr val="002D5D"/>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002D5D"/>
              </a:buClr>
              <a:buFont typeface="Arial" panose="020B0604020202020204" pitchFamily="34" charset="0"/>
              <a:buChar char="•"/>
              <a:defRPr sz="2400">
                <a:solidFill>
                  <a:srgbClr val="002D5D"/>
                </a:solidFill>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Date Placeholder 3"/>
          <p:cNvSpPr>
            <a:spLocks noGrp="1"/>
          </p:cNvSpPr>
          <p:nvPr>
            <p:ph type="dt" sz="half" idx="10"/>
          </p:nvPr>
        </p:nvSpPr>
        <p:spPr/>
        <p:txBody>
          <a:bodyPr/>
          <a:lstStyle>
            <a:lvl1pPr>
              <a:defRPr>
                <a:latin typeface="Tahoma" panose="020B0604030504040204" pitchFamily="34" charset="0"/>
                <a:ea typeface="Tahoma" panose="020B0604030504040204" pitchFamily="34" charset="0"/>
                <a:cs typeface="Tahoma" panose="020B0604030504040204" pitchFamily="34" charset="0"/>
              </a:defRPr>
            </a:lvl1pPr>
          </a:lstStyle>
          <a:p>
            <a:fld id="{B5CF402A-3621-4D7F-9C7D-974DA5F1D9FC}" type="datetimeFigureOut">
              <a:rPr lang="en-US" smtClean="0"/>
              <a:pPr/>
              <a:t>04/24/2025</a:t>
            </a:fld>
            <a:endParaRPr lang="en-US"/>
          </a:p>
        </p:txBody>
      </p:sp>
      <p:sp>
        <p:nvSpPr>
          <p:cNvPr id="5" name="Footer Placeholder 4"/>
          <p:cNvSpPr>
            <a:spLocks noGrp="1"/>
          </p:cNvSpPr>
          <p:nvPr>
            <p:ph type="ftr" sz="quarter" idx="11"/>
          </p:nvPr>
        </p:nvSpPr>
        <p:spPr/>
        <p:txBody>
          <a:bodyPr/>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6" name="Slide Number Placeholder 5"/>
          <p:cNvSpPr>
            <a:spLocks noGrp="1"/>
          </p:cNvSpPr>
          <p:nvPr>
            <p:ph type="sldNum" sz="quarter" idx="12"/>
          </p:nvPr>
        </p:nvSpPr>
        <p:spPr/>
        <p:txBody>
          <a:bodyPr/>
          <a:lstStyle>
            <a:lvl1pPr>
              <a:defRPr>
                <a:latin typeface="Tahoma" panose="020B0604030504040204" pitchFamily="34" charset="0"/>
                <a:ea typeface="Tahoma" panose="020B0604030504040204" pitchFamily="34" charset="0"/>
                <a:cs typeface="Tahoma" panose="020B0604030504040204" pitchFamily="34" charset="0"/>
              </a:defRPr>
            </a:lvl1pPr>
          </a:lstStyle>
          <a:p>
            <a:fld id="{0A92A610-7076-49E6-95C5-122BBB62249C}" type="slidenum">
              <a:rPr lang="en-US" smtClean="0"/>
              <a:pPr/>
              <a:t>‹#›</a:t>
            </a:fld>
            <a:endParaRPr lang="en-US"/>
          </a:p>
        </p:txBody>
      </p:sp>
      <p:pic>
        <p:nvPicPr>
          <p:cNvPr id="7" name="Picture 6">
            <a:extLst>
              <a:ext uri="{FF2B5EF4-FFF2-40B4-BE49-F238E27FC236}">
                <a16:creationId xmlns:a16="http://schemas.microsoft.com/office/drawing/2014/main" id="{E54E700F-9752-4E73-B2DC-8F43204910B7}"/>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15075"/>
            <a:ext cx="9144000" cy="542925"/>
          </a:xfrm>
          <a:prstGeom prst="rect">
            <a:avLst/>
          </a:prstGeom>
        </p:spPr>
      </p:pic>
      <p:sp>
        <p:nvSpPr>
          <p:cNvPr id="9" name="Content Placeholder 2">
            <a:extLst>
              <a:ext uri="{FF2B5EF4-FFF2-40B4-BE49-F238E27FC236}">
                <a16:creationId xmlns:a16="http://schemas.microsoft.com/office/drawing/2014/main" id="{025313A9-A44D-49C8-AA98-A6648606AE85}"/>
              </a:ext>
            </a:extLst>
          </p:cNvPr>
          <p:cNvSpPr>
            <a:spLocks noGrp="1"/>
          </p:cNvSpPr>
          <p:nvPr>
            <p:ph idx="13"/>
          </p:nvPr>
        </p:nvSpPr>
        <p:spPr>
          <a:xfrm>
            <a:off x="0" y="5768973"/>
            <a:ext cx="9144000" cy="542926"/>
          </a:xfrm>
        </p:spPr>
        <p:txBody>
          <a:bodyPr>
            <a:normAutofit/>
          </a:bodyPr>
          <a:lstStyle>
            <a:lvl1pPr marL="0" indent="0">
              <a:lnSpc>
                <a:spcPct val="95000"/>
              </a:lnSpc>
              <a:spcBef>
                <a:spcPts val="520"/>
              </a:spcBef>
              <a:buClr>
                <a:srgbClr val="002D5D"/>
              </a:buClr>
              <a:buFont typeface="Arial" panose="020B0604020202020204" pitchFamily="34" charset="0"/>
              <a:buNone/>
              <a:defRPr sz="1800">
                <a:solidFill>
                  <a:srgbClr val="002D5D"/>
                </a:solidFill>
                <a:latin typeface="Tahoma" panose="020B0604030504040204" pitchFamily="34" charset="0"/>
                <a:ea typeface="Tahoma" panose="020B0604030504040204" pitchFamily="34" charset="0"/>
                <a:cs typeface="Tahoma" panose="020B0604030504040204" pitchFamily="34" charset="0"/>
              </a:defRPr>
            </a:lvl1pPr>
            <a:lvl2pPr marL="685800" indent="-228600">
              <a:buClr>
                <a:srgbClr val="002D5D"/>
              </a:buClr>
              <a:buFont typeface="Arial" panose="020B0604020202020204" pitchFamily="34" charset="0"/>
              <a:buChar char="•"/>
              <a:defRPr>
                <a:solidFill>
                  <a:srgbClr val="002D5D"/>
                </a:solidFill>
                <a:latin typeface="Arial" panose="020B0604020202020204" pitchFamily="34" charset="0"/>
                <a:cs typeface="Arial" panose="020B0604020202020204" pitchFamily="34" charset="0"/>
              </a:defRPr>
            </a:lvl2pPr>
            <a:lvl3pPr marL="1143000" indent="-228600">
              <a:buClr>
                <a:srgbClr val="002D5D"/>
              </a:buClr>
              <a:buFont typeface="Arial" panose="020B0604020202020204" pitchFamily="34" charset="0"/>
              <a:buChar char="•"/>
              <a:defRPr sz="2000">
                <a:solidFill>
                  <a:srgbClr val="002D5D"/>
                </a:solidFill>
                <a:latin typeface="Arial" panose="020B0604020202020204" pitchFamily="34" charset="0"/>
                <a:cs typeface="Arial" panose="020B0604020202020204" pitchFamily="34" charset="0"/>
              </a:defRPr>
            </a:lvl3pPr>
            <a:lvl4pPr marL="1600200" indent="-228600">
              <a:buClr>
                <a:srgbClr val="002D5D"/>
              </a:buClr>
              <a:buFont typeface="Arial" panose="020B0604020202020204" pitchFamily="34" charset="0"/>
              <a:buChar char="•"/>
              <a:defRPr sz="1800">
                <a:solidFill>
                  <a:srgbClr val="002D5D"/>
                </a:solidFill>
                <a:latin typeface="Arial" panose="020B0604020202020204" pitchFamily="34" charset="0"/>
                <a:cs typeface="Arial" panose="020B0604020202020204" pitchFamily="34" charset="0"/>
              </a:defRPr>
            </a:lvl4pPr>
            <a:lvl5pPr marL="2057400" indent="-228600">
              <a:buClr>
                <a:srgbClr val="002D5D"/>
              </a:buClr>
              <a:buFont typeface="Arial" panose="020B0604020202020204" pitchFamily="34" charset="0"/>
              <a:buChar char="•"/>
              <a:defRPr sz="2400">
                <a:solidFill>
                  <a:srgbClr val="002D5D"/>
                </a:solidFill>
                <a:latin typeface="Arial" panose="020B0604020202020204" pitchFamily="34" charset="0"/>
                <a:cs typeface="Arial" panose="020B0604020202020204" pitchFamily="34" charset="0"/>
              </a:defRPr>
            </a:lvl5pPr>
          </a:lstStyle>
          <a:p>
            <a:pPr lvl="0"/>
            <a:r>
              <a:rPr lang="en-US" dirty="0"/>
              <a:t>Edit Master text styles</a:t>
            </a:r>
          </a:p>
        </p:txBody>
      </p:sp>
    </p:spTree>
    <p:extLst>
      <p:ext uri="{BB962C8B-B14F-4D97-AF65-F5344CB8AC3E}">
        <p14:creationId xmlns:p14="http://schemas.microsoft.com/office/powerpoint/2010/main" val="2489131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CF402A-3621-4D7F-9C7D-974DA5F1D9FC}" type="datetimeFigureOut">
              <a:rPr lang="en-US" smtClean="0"/>
              <a:t>04/24/2025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92A610-7076-49E6-95C5-122BBB62249C}" type="slidenum">
              <a:rPr lang="en-US" smtClean="0"/>
              <a:t>‹#›</a:t>
            </a:fld>
            <a:endParaRPr lang="en-US"/>
          </a:p>
        </p:txBody>
      </p:sp>
    </p:spTree>
    <p:extLst>
      <p:ext uri="{BB962C8B-B14F-4D97-AF65-F5344CB8AC3E}">
        <p14:creationId xmlns:p14="http://schemas.microsoft.com/office/powerpoint/2010/main" val="34882176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7" r:id="rId3"/>
    <p:sldLayoutId id="2147483675" r:id="rId4"/>
    <p:sldLayoutId id="2147483676" r:id="rId5"/>
    <p:sldLayoutId id="2147483677" r:id="rId6"/>
    <p:sldLayoutId id="2147483679" r:id="rId7"/>
    <p:sldLayoutId id="2147483686" r:id="rId8"/>
    <p:sldLayoutId id="2147483688" r:id="rId9"/>
    <p:sldLayoutId id="2147483741" r:id="rId10"/>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fld id="{B5CF402A-3621-4D7F-9C7D-974DA5F1D9FC}" type="datetimeFigureOut">
              <a:rPr lang="en-US" smtClean="0"/>
              <a:pPr/>
              <a:t>04/24/2025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fld id="{0A92A610-7076-49E6-95C5-122BBB62249C}" type="slidenum">
              <a:rPr lang="en-US" smtClean="0"/>
              <a:pPr/>
              <a:t>‹#›</a:t>
            </a:fld>
            <a:endParaRPr lang="en-US"/>
          </a:p>
        </p:txBody>
      </p:sp>
    </p:spTree>
    <p:extLst>
      <p:ext uri="{BB962C8B-B14F-4D97-AF65-F5344CB8AC3E}">
        <p14:creationId xmlns:p14="http://schemas.microsoft.com/office/powerpoint/2010/main" val="1496322235"/>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3" r:id="rId5"/>
    <p:sldLayoutId id="2147483734" r:id="rId6"/>
    <p:sldLayoutId id="2147483735" r:id="rId7"/>
    <p:sldLayoutId id="2147483736" r:id="rId8"/>
    <p:sldLayoutId id="2147483740" r:id="rId9"/>
  </p:sldLayoutIdLst>
  <p:txStyles>
    <p:titleStyle>
      <a:lvl1pPr algn="l" defTabSz="914400" rtl="0" eaLnBrk="1" latinLnBrk="0" hangingPunct="1">
        <a:lnSpc>
          <a:spcPct val="90000"/>
        </a:lnSpc>
        <a:spcBef>
          <a:spcPct val="0"/>
        </a:spcBef>
        <a:buNone/>
        <a:defRPr sz="4400" kern="1200">
          <a:solidFill>
            <a:schemeClr val="tx1"/>
          </a:solidFill>
          <a:latin typeface="Tahoma" panose="020B0604030504040204" pitchFamily="34" charset="0"/>
          <a:ea typeface="Tahoma" panose="020B0604030504040204" pitchFamily="34" charset="0"/>
          <a:cs typeface="Tahom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hyperlink" Target="http://www.coercivecontrol.org/" TargetMode="Externa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hyperlink" Target="http://www.stalkingawareness.org/what-to-do-if-you-are-being-stalked/" TargetMode="Externa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hyperlink" Target="http://www.stalkingawareness.org/" TargetMode="Externa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www.stalkingawareness.org/" TargetMode="Externa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s://www.stalkingawareness.org/know-it-name-it-stop-it/" TargetMode="Externa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hyperlink" Target="http://www.stalkingawareness.org/" TargetMode="Externa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3" Type="http://schemas.openxmlformats.org/officeDocument/2006/relationships/hyperlink" Target="http://www.stalkingawareness.org/" TargetMode="External"/><Relationship Id="rId2" Type="http://schemas.openxmlformats.org/officeDocument/2006/relationships/hyperlink" Target="mailto:Director@StalkingAwareness.org"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hyperlink" Target="http://www.stalkingawareness.org/"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D5D"/>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6333" y="3191538"/>
            <a:ext cx="7491334" cy="1655762"/>
          </a:xfrm>
        </p:spPr>
        <p:txBody>
          <a:bodyPr>
            <a:normAutofit/>
          </a:bodyPr>
          <a:lstStyle/>
          <a:p>
            <a:r>
              <a:rPr lang="en-US" sz="4000" b="1" dirty="0"/>
              <a:t>Solving the Puzzle:</a:t>
            </a:r>
          </a:p>
          <a:p>
            <a:r>
              <a:rPr lang="en-US" sz="4000" b="1" dirty="0"/>
              <a:t>Investigating Stalking Cases</a:t>
            </a:r>
          </a:p>
        </p:txBody>
      </p:sp>
    </p:spTree>
    <p:extLst>
      <p:ext uri="{BB962C8B-B14F-4D97-AF65-F5344CB8AC3E}">
        <p14:creationId xmlns:p14="http://schemas.microsoft.com/office/powerpoint/2010/main" val="3982378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3A49E-6A5F-3C81-0609-884838513899}"/>
              </a:ext>
            </a:extLst>
          </p:cNvPr>
          <p:cNvSpPr>
            <a:spLocks noGrp="1"/>
          </p:cNvSpPr>
          <p:nvPr>
            <p:ph type="title"/>
          </p:nvPr>
        </p:nvSpPr>
        <p:spPr/>
        <p:txBody>
          <a:bodyPr/>
          <a:lstStyle/>
          <a:p>
            <a:r>
              <a:rPr lang="en-US" dirty="0"/>
              <a:t>Context Questions</a:t>
            </a:r>
          </a:p>
        </p:txBody>
      </p:sp>
      <p:sp>
        <p:nvSpPr>
          <p:cNvPr id="3" name="Content Placeholder 2">
            <a:extLst>
              <a:ext uri="{FF2B5EF4-FFF2-40B4-BE49-F238E27FC236}">
                <a16:creationId xmlns:a16="http://schemas.microsoft.com/office/drawing/2014/main" id="{B5A8B930-660A-B992-0D34-37875D9D0356}"/>
              </a:ext>
            </a:extLst>
          </p:cNvPr>
          <p:cNvSpPr>
            <a:spLocks noGrp="1"/>
          </p:cNvSpPr>
          <p:nvPr>
            <p:ph sz="half" idx="1"/>
          </p:nvPr>
        </p:nvSpPr>
        <p:spPr>
          <a:xfrm>
            <a:off x="628649" y="1558977"/>
            <a:ext cx="7786301" cy="4617986"/>
          </a:xfrm>
        </p:spPr>
        <p:txBody>
          <a:bodyPr>
            <a:normAutofit fontScale="92500" lnSpcReduction="10000"/>
          </a:bodyPr>
          <a:lstStyle/>
          <a:p>
            <a:r>
              <a:rPr lang="en-US" sz="3200" dirty="0"/>
              <a:t>What is the nature and history of the relationship?</a:t>
            </a:r>
          </a:p>
          <a:p>
            <a:r>
              <a:rPr lang="en-US" sz="3200" dirty="0"/>
              <a:t>How does Victim feel about the relationship?</a:t>
            </a:r>
          </a:p>
          <a:p>
            <a:r>
              <a:rPr lang="en-US" sz="3200" dirty="0"/>
              <a:t>How does Victim feel about Offender contacting them?</a:t>
            </a:r>
          </a:p>
          <a:p>
            <a:r>
              <a:rPr lang="en-US" sz="3200" dirty="0"/>
              <a:t>How does Offender know where Victim lives?</a:t>
            </a:r>
          </a:p>
          <a:p>
            <a:r>
              <a:rPr lang="en-US" sz="3200" dirty="0"/>
              <a:t>What is the impact on Victim?</a:t>
            </a:r>
          </a:p>
          <a:p>
            <a:r>
              <a:rPr lang="en-US" sz="3200" dirty="0"/>
              <a:t>Who could corroborate Victim’s statements?</a:t>
            </a:r>
          </a:p>
        </p:txBody>
      </p:sp>
    </p:spTree>
    <p:extLst>
      <p:ext uri="{BB962C8B-B14F-4D97-AF65-F5344CB8AC3E}">
        <p14:creationId xmlns:p14="http://schemas.microsoft.com/office/powerpoint/2010/main" val="3858657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D2020D7-F077-4EE7-846A-7AE16902DE99}"/>
              </a:ext>
            </a:extLst>
          </p:cNvPr>
          <p:cNvSpPr>
            <a:spLocks noGrp="1"/>
          </p:cNvSpPr>
          <p:nvPr>
            <p:ph type="title"/>
          </p:nvPr>
        </p:nvSpPr>
        <p:spPr>
          <a:xfrm>
            <a:off x="628650" y="365127"/>
            <a:ext cx="7886700" cy="571175"/>
          </a:xfrm>
        </p:spPr>
        <p:txBody>
          <a:bodyPr>
            <a:noAutofit/>
          </a:bodyPr>
          <a:lstStyle/>
          <a:p>
            <a:r>
              <a:rPr lang="en-US" dirty="0"/>
              <a:t>What’s the Risk?</a:t>
            </a:r>
          </a:p>
        </p:txBody>
      </p:sp>
      <p:sp>
        <p:nvSpPr>
          <p:cNvPr id="5" name="Content Placeholder 4">
            <a:extLst>
              <a:ext uri="{FF2B5EF4-FFF2-40B4-BE49-F238E27FC236}">
                <a16:creationId xmlns:a16="http://schemas.microsoft.com/office/drawing/2014/main" id="{E0894751-195C-4843-94D6-E73A4B41D4B8}"/>
              </a:ext>
            </a:extLst>
          </p:cNvPr>
          <p:cNvSpPr>
            <a:spLocks noGrp="1"/>
          </p:cNvSpPr>
          <p:nvPr>
            <p:ph sz="half" idx="1"/>
          </p:nvPr>
        </p:nvSpPr>
        <p:spPr>
          <a:xfrm>
            <a:off x="628650" y="1507656"/>
            <a:ext cx="3886200" cy="4351338"/>
          </a:xfrm>
        </p:spPr>
        <p:txBody>
          <a:bodyPr>
            <a:normAutofit lnSpcReduction="10000"/>
          </a:bodyPr>
          <a:lstStyle/>
          <a:p>
            <a:r>
              <a:rPr lang="en-US" sz="2600" dirty="0"/>
              <a:t>Big Picture</a:t>
            </a:r>
          </a:p>
          <a:p>
            <a:pPr lvl="1"/>
            <a:r>
              <a:rPr lang="en-US" sz="2000" dirty="0"/>
              <a:t>Course of conduct</a:t>
            </a:r>
          </a:p>
          <a:p>
            <a:pPr lvl="1"/>
            <a:r>
              <a:rPr lang="en-US" sz="2000" dirty="0"/>
              <a:t>Escalation, triggers</a:t>
            </a:r>
          </a:p>
          <a:p>
            <a:pPr lvl="1"/>
            <a:r>
              <a:rPr lang="en-US" sz="2000" dirty="0"/>
              <a:t>Nature and context of threats</a:t>
            </a:r>
          </a:p>
          <a:p>
            <a:pPr lvl="1"/>
            <a:r>
              <a:rPr lang="en-US" sz="2000" dirty="0"/>
              <a:t>Threat follow-through, capability</a:t>
            </a:r>
          </a:p>
          <a:p>
            <a:r>
              <a:rPr lang="en-US" sz="2600" dirty="0"/>
              <a:t>Stalker History</a:t>
            </a:r>
          </a:p>
          <a:p>
            <a:pPr lvl="1"/>
            <a:r>
              <a:rPr lang="en-US" sz="2000" dirty="0"/>
              <a:t>History of abuse to victim</a:t>
            </a:r>
          </a:p>
          <a:p>
            <a:pPr lvl="1"/>
            <a:r>
              <a:rPr lang="en-US" sz="2000" dirty="0"/>
              <a:t>History of abuse to others</a:t>
            </a:r>
          </a:p>
          <a:p>
            <a:pPr lvl="1"/>
            <a:r>
              <a:rPr lang="en-US" sz="2000" dirty="0"/>
              <a:t>Guns, weapons &amp; training</a:t>
            </a:r>
          </a:p>
          <a:p>
            <a:pPr lvl="1"/>
            <a:r>
              <a:rPr lang="en-US" sz="2000" dirty="0"/>
              <a:t>Criminal history, mental health, substance abuse</a:t>
            </a:r>
          </a:p>
        </p:txBody>
      </p:sp>
      <p:sp>
        <p:nvSpPr>
          <p:cNvPr id="6" name="Content Placeholder 5">
            <a:extLst>
              <a:ext uri="{FF2B5EF4-FFF2-40B4-BE49-F238E27FC236}">
                <a16:creationId xmlns:a16="http://schemas.microsoft.com/office/drawing/2014/main" id="{5325C518-2EB5-41DF-ADC4-6E755266C38B}"/>
              </a:ext>
            </a:extLst>
          </p:cNvPr>
          <p:cNvSpPr>
            <a:spLocks noGrp="1"/>
          </p:cNvSpPr>
          <p:nvPr>
            <p:ph sz="half" idx="2"/>
          </p:nvPr>
        </p:nvSpPr>
        <p:spPr>
          <a:xfrm>
            <a:off x="4629150" y="1507656"/>
            <a:ext cx="3886200" cy="4351338"/>
          </a:xfrm>
        </p:spPr>
        <p:txBody>
          <a:bodyPr>
            <a:normAutofit lnSpcReduction="10000"/>
          </a:bodyPr>
          <a:lstStyle/>
          <a:p>
            <a:r>
              <a:rPr lang="en-US" sz="2600" dirty="0"/>
              <a:t>Stalker Mindset</a:t>
            </a:r>
          </a:p>
          <a:p>
            <a:pPr lvl="1"/>
            <a:r>
              <a:rPr lang="en-US" sz="2000" dirty="0"/>
              <a:t>Resistance &amp; persistence</a:t>
            </a:r>
          </a:p>
          <a:p>
            <a:pPr lvl="1"/>
            <a:r>
              <a:rPr lang="en-US" sz="2000" dirty="0"/>
              <a:t>Stalker motive</a:t>
            </a:r>
          </a:p>
          <a:p>
            <a:pPr lvl="1"/>
            <a:r>
              <a:rPr lang="en-US" sz="2000" dirty="0"/>
              <a:t>Proxy stalking</a:t>
            </a:r>
          </a:p>
          <a:p>
            <a:pPr marL="457200" lvl="1" indent="0">
              <a:buNone/>
            </a:pPr>
            <a:endParaRPr lang="en-US" sz="2200" dirty="0"/>
          </a:p>
          <a:p>
            <a:r>
              <a:rPr lang="en-US" sz="2600" dirty="0"/>
              <a:t>Victim Vulnerability</a:t>
            </a:r>
          </a:p>
          <a:p>
            <a:pPr lvl="1"/>
            <a:r>
              <a:rPr lang="en-US" sz="2000" dirty="0"/>
              <a:t>Fear level, life impact</a:t>
            </a:r>
          </a:p>
          <a:p>
            <a:pPr lvl="1"/>
            <a:r>
              <a:rPr lang="en-US" sz="2000" dirty="0"/>
              <a:t>Use of technology</a:t>
            </a:r>
          </a:p>
          <a:p>
            <a:pPr lvl="1"/>
            <a:r>
              <a:rPr lang="en-US" sz="2000" dirty="0"/>
              <a:t>Victim vulnerability</a:t>
            </a:r>
          </a:p>
        </p:txBody>
      </p:sp>
      <p:sp>
        <p:nvSpPr>
          <p:cNvPr id="7" name="Content Placeholder 5">
            <a:extLst>
              <a:ext uri="{FF2B5EF4-FFF2-40B4-BE49-F238E27FC236}">
                <a16:creationId xmlns:a16="http://schemas.microsoft.com/office/drawing/2014/main" id="{8D0A11CF-B1DC-4565-82B2-02B7D18CDB63}"/>
              </a:ext>
            </a:extLst>
          </p:cNvPr>
          <p:cNvSpPr txBox="1">
            <a:spLocks/>
          </p:cNvSpPr>
          <p:nvPr/>
        </p:nvSpPr>
        <p:spPr>
          <a:xfrm>
            <a:off x="0" y="5487230"/>
            <a:ext cx="9144000" cy="862569"/>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2573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600" dirty="0">
                <a:solidFill>
                  <a:srgbClr val="002D5D"/>
                </a:solidFill>
              </a:rPr>
              <a:t>Reference: </a:t>
            </a:r>
          </a:p>
          <a:p>
            <a:pPr marL="0" indent="0">
              <a:buNone/>
            </a:pPr>
            <a:r>
              <a:rPr lang="en-US" sz="1600" dirty="0">
                <a:solidFill>
                  <a:srgbClr val="002D5D"/>
                </a:solidFill>
              </a:rPr>
              <a:t>Logan, T.K. &amp; Walker, R. (2017). Stalking: A Multidimensional Framework for Assessment and Safety Planning. </a:t>
            </a:r>
            <a:r>
              <a:rPr lang="en-US" sz="1600" i="1" dirty="0">
                <a:solidFill>
                  <a:srgbClr val="002D5D"/>
                </a:solidFill>
              </a:rPr>
              <a:t>Trauma, Violence &amp; Abuse 18</a:t>
            </a:r>
            <a:r>
              <a:rPr lang="en-US" sz="1600" dirty="0">
                <a:solidFill>
                  <a:srgbClr val="002D5D"/>
                </a:solidFill>
              </a:rPr>
              <a:t>(2): 200-222. </a:t>
            </a:r>
          </a:p>
        </p:txBody>
      </p:sp>
      <p:sp>
        <p:nvSpPr>
          <p:cNvPr id="2" name="Title 2">
            <a:extLst>
              <a:ext uri="{FF2B5EF4-FFF2-40B4-BE49-F238E27FC236}">
                <a16:creationId xmlns:a16="http://schemas.microsoft.com/office/drawing/2014/main" id="{BE3D5E1A-523B-17EE-CDA7-8A9A5C1363DE}"/>
              </a:ext>
            </a:extLst>
          </p:cNvPr>
          <p:cNvSpPr txBox="1">
            <a:spLocks/>
          </p:cNvSpPr>
          <p:nvPr/>
        </p:nvSpPr>
        <p:spPr>
          <a:xfrm>
            <a:off x="628650" y="769151"/>
            <a:ext cx="7886700" cy="90565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002D5D"/>
                </a:solidFill>
                <a:latin typeface="Arial" panose="020B0604020202020204" pitchFamily="34" charset="0"/>
                <a:ea typeface="+mj-ea"/>
                <a:cs typeface="Arial" panose="020B0604020202020204" pitchFamily="34" charset="0"/>
              </a:defRPr>
            </a:lvl1pPr>
          </a:lstStyle>
          <a:p>
            <a:r>
              <a:rPr lang="en-US" sz="2800" dirty="0"/>
              <a:t>14 Risk Factors in Stalking Cases</a:t>
            </a:r>
          </a:p>
        </p:txBody>
      </p:sp>
    </p:spTree>
    <p:extLst>
      <p:ext uri="{BB962C8B-B14F-4D97-AF65-F5344CB8AC3E}">
        <p14:creationId xmlns:p14="http://schemas.microsoft.com/office/powerpoint/2010/main" val="879719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1A924-1731-C880-C0A3-EB5751E22B54}"/>
              </a:ext>
            </a:extLst>
          </p:cNvPr>
          <p:cNvSpPr>
            <a:spLocks noGrp="1"/>
          </p:cNvSpPr>
          <p:nvPr>
            <p:ph type="title"/>
          </p:nvPr>
        </p:nvSpPr>
        <p:spPr/>
        <p:txBody>
          <a:bodyPr/>
          <a:lstStyle/>
          <a:p>
            <a:r>
              <a:rPr lang="en-US" dirty="0"/>
              <a:t>What is the Response?</a:t>
            </a:r>
          </a:p>
        </p:txBody>
      </p:sp>
      <p:sp>
        <p:nvSpPr>
          <p:cNvPr id="3" name="Content Placeholder 2">
            <a:extLst>
              <a:ext uri="{FF2B5EF4-FFF2-40B4-BE49-F238E27FC236}">
                <a16:creationId xmlns:a16="http://schemas.microsoft.com/office/drawing/2014/main" id="{3919FEBE-EB02-4A9F-6517-3D37E83B1D50}"/>
              </a:ext>
            </a:extLst>
          </p:cNvPr>
          <p:cNvSpPr>
            <a:spLocks noGrp="1"/>
          </p:cNvSpPr>
          <p:nvPr>
            <p:ph sz="half" idx="1"/>
          </p:nvPr>
        </p:nvSpPr>
        <p:spPr/>
        <p:txBody>
          <a:bodyPr/>
          <a:lstStyle/>
          <a:p>
            <a:r>
              <a:rPr lang="en-US" dirty="0"/>
              <a:t>What is the Law Enforcement response?</a:t>
            </a:r>
          </a:p>
          <a:p>
            <a:r>
              <a:rPr lang="en-US" dirty="0"/>
              <a:t>What is the Victim Advocacy response?</a:t>
            </a:r>
          </a:p>
        </p:txBody>
      </p:sp>
    </p:spTree>
    <p:extLst>
      <p:ext uri="{BB962C8B-B14F-4D97-AF65-F5344CB8AC3E}">
        <p14:creationId xmlns:p14="http://schemas.microsoft.com/office/powerpoint/2010/main" val="2028301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7EB660-AA21-3774-BCC0-17A40F0EF7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42003C-A9B0-31C0-BC29-20BE5AEF537F}"/>
              </a:ext>
            </a:extLst>
          </p:cNvPr>
          <p:cNvSpPr>
            <a:spLocks noGrp="1"/>
          </p:cNvSpPr>
          <p:nvPr>
            <p:ph type="title"/>
          </p:nvPr>
        </p:nvSpPr>
        <p:spPr/>
        <p:txBody>
          <a:bodyPr/>
          <a:lstStyle/>
          <a:p>
            <a:r>
              <a:rPr lang="en-US" dirty="0"/>
              <a:t>Case Study</a:t>
            </a:r>
          </a:p>
        </p:txBody>
      </p:sp>
      <p:sp>
        <p:nvSpPr>
          <p:cNvPr id="3" name="Content Placeholder 2">
            <a:extLst>
              <a:ext uri="{FF2B5EF4-FFF2-40B4-BE49-F238E27FC236}">
                <a16:creationId xmlns:a16="http://schemas.microsoft.com/office/drawing/2014/main" id="{44FEA078-C9AF-A662-42E8-955144F74AB6}"/>
              </a:ext>
            </a:extLst>
          </p:cNvPr>
          <p:cNvSpPr>
            <a:spLocks noGrp="1"/>
          </p:cNvSpPr>
          <p:nvPr>
            <p:ph sz="half" idx="1"/>
          </p:nvPr>
        </p:nvSpPr>
        <p:spPr/>
        <p:txBody>
          <a:bodyPr/>
          <a:lstStyle/>
          <a:p>
            <a:r>
              <a:rPr lang="en-US" dirty="0"/>
              <a:t>Details for 2 case studies have been redacted from this presentation at the request of </a:t>
            </a:r>
            <a:r>
              <a:rPr lang="en-US"/>
              <a:t>the victim(s).</a:t>
            </a:r>
            <a:endParaRPr lang="en-US" dirty="0"/>
          </a:p>
        </p:txBody>
      </p:sp>
    </p:spTree>
    <p:extLst>
      <p:ext uri="{BB962C8B-B14F-4D97-AF65-F5344CB8AC3E}">
        <p14:creationId xmlns:p14="http://schemas.microsoft.com/office/powerpoint/2010/main" val="1122475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3A49E-6A5F-3C81-0609-884838513899}"/>
              </a:ext>
            </a:extLst>
          </p:cNvPr>
          <p:cNvSpPr>
            <a:spLocks noGrp="1"/>
          </p:cNvSpPr>
          <p:nvPr>
            <p:ph type="title"/>
          </p:nvPr>
        </p:nvSpPr>
        <p:spPr/>
        <p:txBody>
          <a:bodyPr/>
          <a:lstStyle/>
          <a:p>
            <a:r>
              <a:rPr lang="en-US" dirty="0"/>
              <a:t>What’s the Law Enforcement Response?</a:t>
            </a:r>
          </a:p>
        </p:txBody>
      </p:sp>
      <p:sp>
        <p:nvSpPr>
          <p:cNvPr id="3" name="Content Placeholder 2">
            <a:extLst>
              <a:ext uri="{FF2B5EF4-FFF2-40B4-BE49-F238E27FC236}">
                <a16:creationId xmlns:a16="http://schemas.microsoft.com/office/drawing/2014/main" id="{B5A8B930-660A-B992-0D34-37875D9D0356}"/>
              </a:ext>
            </a:extLst>
          </p:cNvPr>
          <p:cNvSpPr>
            <a:spLocks noGrp="1"/>
          </p:cNvSpPr>
          <p:nvPr>
            <p:ph sz="half" idx="1"/>
          </p:nvPr>
        </p:nvSpPr>
        <p:spPr/>
        <p:txBody>
          <a:bodyPr>
            <a:normAutofit lnSpcReduction="10000"/>
          </a:bodyPr>
          <a:lstStyle/>
          <a:p>
            <a:r>
              <a:rPr lang="en-US" dirty="0"/>
              <a:t>File other charges</a:t>
            </a:r>
          </a:p>
          <a:p>
            <a:pPr lvl="1"/>
            <a:r>
              <a:rPr lang="en-US" dirty="0"/>
              <a:t>Violation of orders</a:t>
            </a:r>
          </a:p>
          <a:p>
            <a:pPr lvl="1"/>
            <a:r>
              <a:rPr lang="en-US" dirty="0"/>
              <a:t>Harassment</a:t>
            </a:r>
          </a:p>
          <a:p>
            <a:pPr lvl="1"/>
            <a:r>
              <a:rPr lang="en-US" dirty="0"/>
              <a:t>Technology-related charges</a:t>
            </a:r>
          </a:p>
          <a:p>
            <a:r>
              <a:rPr lang="en-US" dirty="0"/>
              <a:t>Warning call</a:t>
            </a:r>
          </a:p>
          <a:p>
            <a:r>
              <a:rPr lang="en-US" dirty="0"/>
              <a:t>Monitor the case</a:t>
            </a:r>
          </a:p>
          <a:p>
            <a:r>
              <a:rPr lang="en-US" dirty="0"/>
              <a:t>Use resources</a:t>
            </a:r>
          </a:p>
          <a:p>
            <a:pPr lvl="1"/>
            <a:r>
              <a:rPr lang="en-US" dirty="0"/>
              <a:t>Police, neighbors, co-workers, friends, family, security guards, maintenance employees</a:t>
            </a:r>
          </a:p>
        </p:txBody>
      </p:sp>
    </p:spTree>
    <p:extLst>
      <p:ext uri="{BB962C8B-B14F-4D97-AF65-F5344CB8AC3E}">
        <p14:creationId xmlns:p14="http://schemas.microsoft.com/office/powerpoint/2010/main" val="3566589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AE15E-72D7-30D5-0BC8-18AD9D8FA986}"/>
              </a:ext>
            </a:extLst>
          </p:cNvPr>
          <p:cNvSpPr>
            <a:spLocks noGrp="1"/>
          </p:cNvSpPr>
          <p:nvPr>
            <p:ph type="title"/>
          </p:nvPr>
        </p:nvSpPr>
        <p:spPr/>
        <p:txBody>
          <a:bodyPr/>
          <a:lstStyle/>
          <a:p>
            <a:r>
              <a:rPr lang="en-US" dirty="0"/>
              <a:t>Conducting a Thorough and Effective Stalking Investigation</a:t>
            </a:r>
          </a:p>
        </p:txBody>
      </p:sp>
      <p:sp>
        <p:nvSpPr>
          <p:cNvPr id="3" name="Content Placeholder 2">
            <a:extLst>
              <a:ext uri="{FF2B5EF4-FFF2-40B4-BE49-F238E27FC236}">
                <a16:creationId xmlns:a16="http://schemas.microsoft.com/office/drawing/2014/main" id="{5A072F10-28CC-369D-A0AE-1176C6F1C1EC}"/>
              </a:ext>
            </a:extLst>
          </p:cNvPr>
          <p:cNvSpPr>
            <a:spLocks noGrp="1"/>
          </p:cNvSpPr>
          <p:nvPr>
            <p:ph idx="1"/>
          </p:nvPr>
        </p:nvSpPr>
        <p:spPr/>
        <p:txBody>
          <a:bodyPr/>
          <a:lstStyle/>
          <a:p>
            <a:r>
              <a:rPr lang="en-US" dirty="0"/>
              <a:t>Identify stalking behaviors</a:t>
            </a:r>
          </a:p>
          <a:p>
            <a:r>
              <a:rPr lang="en-US" dirty="0"/>
              <a:t>Determine context</a:t>
            </a:r>
          </a:p>
          <a:p>
            <a:r>
              <a:rPr lang="en-US" dirty="0"/>
              <a:t>Assess for risk</a:t>
            </a:r>
          </a:p>
        </p:txBody>
      </p:sp>
      <p:sp>
        <p:nvSpPr>
          <p:cNvPr id="4" name="Content Placeholder 3">
            <a:extLst>
              <a:ext uri="{FF2B5EF4-FFF2-40B4-BE49-F238E27FC236}">
                <a16:creationId xmlns:a16="http://schemas.microsoft.com/office/drawing/2014/main" id="{09A1E691-940A-6C98-CBEF-077BE69FAC5A}"/>
              </a:ext>
            </a:extLst>
          </p:cNvPr>
          <p:cNvSpPr>
            <a:spLocks noGrp="1"/>
          </p:cNvSpPr>
          <p:nvPr>
            <p:ph idx="13"/>
          </p:nvPr>
        </p:nvSpPr>
        <p:spPr/>
        <p:txBody>
          <a:bodyPr/>
          <a:lstStyle/>
          <a:p>
            <a:endParaRPr lang="en-US"/>
          </a:p>
        </p:txBody>
      </p:sp>
    </p:spTree>
    <p:extLst>
      <p:ext uri="{BB962C8B-B14F-4D97-AF65-F5344CB8AC3E}">
        <p14:creationId xmlns:p14="http://schemas.microsoft.com/office/powerpoint/2010/main" val="1989683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1A8D2-0DE7-1A64-009E-2DDB5C13F5E1}"/>
              </a:ext>
            </a:extLst>
          </p:cNvPr>
          <p:cNvSpPr>
            <a:spLocks noGrp="1"/>
          </p:cNvSpPr>
          <p:nvPr>
            <p:ph type="title"/>
          </p:nvPr>
        </p:nvSpPr>
        <p:spPr/>
        <p:txBody>
          <a:bodyPr/>
          <a:lstStyle/>
          <a:p>
            <a:r>
              <a:rPr lang="en-US" dirty="0"/>
              <a:t>What Can We Learn?</a:t>
            </a:r>
          </a:p>
        </p:txBody>
      </p:sp>
      <p:sp>
        <p:nvSpPr>
          <p:cNvPr id="4" name="Content Placeholder 3">
            <a:extLst>
              <a:ext uri="{FF2B5EF4-FFF2-40B4-BE49-F238E27FC236}">
                <a16:creationId xmlns:a16="http://schemas.microsoft.com/office/drawing/2014/main" id="{BA57DBC6-2F11-0600-EEE6-8B9D396C2311}"/>
              </a:ext>
            </a:extLst>
          </p:cNvPr>
          <p:cNvSpPr>
            <a:spLocks noGrp="1"/>
          </p:cNvSpPr>
          <p:nvPr>
            <p:ph sz="half" idx="1"/>
          </p:nvPr>
        </p:nvSpPr>
        <p:spPr/>
        <p:txBody>
          <a:bodyPr>
            <a:normAutofit/>
          </a:bodyPr>
          <a:lstStyle/>
          <a:p>
            <a:r>
              <a:rPr lang="en-US" sz="3200" dirty="0"/>
              <a:t>Keep in Mind</a:t>
            </a:r>
          </a:p>
          <a:p>
            <a:pPr lvl="1"/>
            <a:r>
              <a:rPr lang="en-US" sz="2800" dirty="0"/>
              <a:t>Rate of escalation</a:t>
            </a:r>
          </a:p>
          <a:p>
            <a:pPr lvl="1"/>
            <a:r>
              <a:rPr lang="en-US" sz="2800" dirty="0"/>
              <a:t>Gravity of the crime</a:t>
            </a:r>
          </a:p>
          <a:p>
            <a:pPr lvl="1"/>
            <a:r>
              <a:rPr lang="en-US" sz="2800" dirty="0"/>
              <a:t>Behaviors serve as warning flags</a:t>
            </a:r>
          </a:p>
          <a:p>
            <a:pPr lvl="1"/>
            <a:r>
              <a:rPr lang="en-US" sz="2800" dirty="0"/>
              <a:t>Consider context</a:t>
            </a:r>
          </a:p>
          <a:p>
            <a:pPr lvl="1"/>
            <a:r>
              <a:rPr lang="en-US" sz="2800" dirty="0"/>
              <a:t>Requires intensive and robust response</a:t>
            </a:r>
          </a:p>
        </p:txBody>
      </p:sp>
      <p:sp>
        <p:nvSpPr>
          <p:cNvPr id="5" name="Content Placeholder 4">
            <a:extLst>
              <a:ext uri="{FF2B5EF4-FFF2-40B4-BE49-F238E27FC236}">
                <a16:creationId xmlns:a16="http://schemas.microsoft.com/office/drawing/2014/main" id="{F5BBCB31-11E9-D5B8-20FD-8AF91DF82957}"/>
              </a:ext>
            </a:extLst>
          </p:cNvPr>
          <p:cNvSpPr>
            <a:spLocks noGrp="1"/>
          </p:cNvSpPr>
          <p:nvPr>
            <p:ph sz="half" idx="2"/>
          </p:nvPr>
        </p:nvSpPr>
        <p:spPr/>
        <p:txBody>
          <a:bodyPr>
            <a:normAutofit/>
          </a:bodyPr>
          <a:lstStyle/>
          <a:p>
            <a:r>
              <a:rPr lang="en-US" sz="3200" dirty="0"/>
              <a:t>Practical Tips</a:t>
            </a:r>
          </a:p>
          <a:p>
            <a:pPr lvl="1"/>
            <a:r>
              <a:rPr lang="en-US" sz="2800" dirty="0"/>
              <a:t>Important to closely monitor cases</a:t>
            </a:r>
          </a:p>
          <a:p>
            <a:pPr lvl="1"/>
            <a:r>
              <a:rPr lang="en-US" sz="2800" dirty="0"/>
              <a:t>Must build a rapport with victims</a:t>
            </a:r>
          </a:p>
          <a:p>
            <a:pPr lvl="1"/>
            <a:r>
              <a:rPr lang="en-US" sz="2800" dirty="0"/>
              <a:t>Look beyond the surface of behaviors</a:t>
            </a:r>
          </a:p>
        </p:txBody>
      </p:sp>
    </p:spTree>
    <p:extLst>
      <p:ext uri="{BB962C8B-B14F-4D97-AF65-F5344CB8AC3E}">
        <p14:creationId xmlns:p14="http://schemas.microsoft.com/office/powerpoint/2010/main" val="1981821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BFC8E6-3C86-029A-7AE3-CD4634803D90}"/>
              </a:ext>
            </a:extLst>
          </p:cNvPr>
          <p:cNvSpPr>
            <a:spLocks noGrp="1"/>
          </p:cNvSpPr>
          <p:nvPr>
            <p:ph type="ctrTitle"/>
          </p:nvPr>
        </p:nvSpPr>
        <p:spPr/>
        <p:txBody>
          <a:bodyPr/>
          <a:lstStyle/>
          <a:p>
            <a:r>
              <a:rPr lang="en-US" dirty="0"/>
              <a:t>Wrap Up</a:t>
            </a:r>
          </a:p>
        </p:txBody>
      </p:sp>
    </p:spTree>
    <p:extLst>
      <p:ext uri="{BB962C8B-B14F-4D97-AF65-F5344CB8AC3E}">
        <p14:creationId xmlns:p14="http://schemas.microsoft.com/office/powerpoint/2010/main" val="20970170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0F1E4-C349-7E94-9338-93EDEE22B880}"/>
              </a:ext>
            </a:extLst>
          </p:cNvPr>
          <p:cNvSpPr>
            <a:spLocks noGrp="1"/>
          </p:cNvSpPr>
          <p:nvPr>
            <p:ph type="title"/>
          </p:nvPr>
        </p:nvSpPr>
        <p:spPr/>
        <p:txBody>
          <a:bodyPr/>
          <a:lstStyle/>
          <a:p>
            <a:r>
              <a:rPr lang="en-US" dirty="0"/>
              <a:t>Challenges: Stalking Cases</a:t>
            </a:r>
          </a:p>
        </p:txBody>
      </p:sp>
      <p:sp>
        <p:nvSpPr>
          <p:cNvPr id="3" name="Content Placeholder 2">
            <a:extLst>
              <a:ext uri="{FF2B5EF4-FFF2-40B4-BE49-F238E27FC236}">
                <a16:creationId xmlns:a16="http://schemas.microsoft.com/office/drawing/2014/main" id="{AF9BF0F6-FC11-250D-8F2E-92887140089A}"/>
              </a:ext>
            </a:extLst>
          </p:cNvPr>
          <p:cNvSpPr>
            <a:spLocks noGrp="1"/>
          </p:cNvSpPr>
          <p:nvPr>
            <p:ph sz="half" idx="1"/>
          </p:nvPr>
        </p:nvSpPr>
        <p:spPr/>
        <p:txBody>
          <a:bodyPr>
            <a:normAutofit/>
          </a:bodyPr>
          <a:lstStyle/>
          <a:p>
            <a:r>
              <a:rPr lang="en-US" dirty="0"/>
              <a:t>Contextual crime</a:t>
            </a:r>
          </a:p>
          <a:p>
            <a:r>
              <a:rPr lang="en-US" dirty="0"/>
              <a:t>Individual acts may not be criminal</a:t>
            </a:r>
          </a:p>
          <a:p>
            <a:r>
              <a:rPr lang="en-US" dirty="0"/>
              <a:t>Victim may not identify what they experience as stalking</a:t>
            </a:r>
          </a:p>
          <a:p>
            <a:r>
              <a:rPr lang="en-US" dirty="0"/>
              <a:t>Evidence</a:t>
            </a:r>
          </a:p>
          <a:p>
            <a:r>
              <a:rPr lang="en-US" dirty="0"/>
              <a:t>Long, resource-intensive responses required</a:t>
            </a:r>
          </a:p>
        </p:txBody>
      </p:sp>
    </p:spTree>
    <p:extLst>
      <p:ext uri="{BB962C8B-B14F-4D97-AF65-F5344CB8AC3E}">
        <p14:creationId xmlns:p14="http://schemas.microsoft.com/office/powerpoint/2010/main" val="89965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44053-7B26-E509-4346-17F89D27058B}"/>
              </a:ext>
            </a:extLst>
          </p:cNvPr>
          <p:cNvSpPr>
            <a:spLocks noGrp="1"/>
          </p:cNvSpPr>
          <p:nvPr>
            <p:ph type="title"/>
          </p:nvPr>
        </p:nvSpPr>
        <p:spPr/>
        <p:txBody>
          <a:bodyPr/>
          <a:lstStyle/>
          <a:p>
            <a:r>
              <a:rPr lang="en-US" dirty="0"/>
              <a:t>Stalking Coordinated Community Response</a:t>
            </a:r>
          </a:p>
        </p:txBody>
      </p:sp>
      <p:sp>
        <p:nvSpPr>
          <p:cNvPr id="3" name="Content Placeholder 2">
            <a:extLst>
              <a:ext uri="{FF2B5EF4-FFF2-40B4-BE49-F238E27FC236}">
                <a16:creationId xmlns:a16="http://schemas.microsoft.com/office/drawing/2014/main" id="{09019454-5A69-2F50-2597-C802A1DA263F}"/>
              </a:ext>
            </a:extLst>
          </p:cNvPr>
          <p:cNvSpPr>
            <a:spLocks noGrp="1"/>
          </p:cNvSpPr>
          <p:nvPr>
            <p:ph sz="half" idx="1"/>
          </p:nvPr>
        </p:nvSpPr>
        <p:spPr/>
        <p:txBody>
          <a:bodyPr/>
          <a:lstStyle/>
          <a:p>
            <a:r>
              <a:rPr lang="en-US" dirty="0"/>
              <a:t>Victim Services</a:t>
            </a:r>
          </a:p>
          <a:p>
            <a:r>
              <a:rPr lang="en-US" dirty="0"/>
              <a:t>Court</a:t>
            </a:r>
          </a:p>
          <a:p>
            <a:r>
              <a:rPr lang="en-US" dirty="0"/>
              <a:t>Education</a:t>
            </a:r>
          </a:p>
          <a:p>
            <a:r>
              <a:rPr lang="en-US" dirty="0"/>
              <a:t>Community-Specific Resources</a:t>
            </a:r>
          </a:p>
          <a:p>
            <a:r>
              <a:rPr lang="en-US" dirty="0"/>
              <a:t>Culturally Relevant Services</a:t>
            </a:r>
          </a:p>
          <a:p>
            <a:r>
              <a:rPr lang="en-US" dirty="0"/>
              <a:t>Law Enforcement</a:t>
            </a:r>
          </a:p>
          <a:p>
            <a:r>
              <a:rPr lang="en-US" dirty="0"/>
              <a:t>Medical Services</a:t>
            </a:r>
          </a:p>
        </p:txBody>
      </p:sp>
    </p:spTree>
    <p:extLst>
      <p:ext uri="{BB962C8B-B14F-4D97-AF65-F5344CB8AC3E}">
        <p14:creationId xmlns:p14="http://schemas.microsoft.com/office/powerpoint/2010/main" val="1087419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OVW Funding</a:t>
            </a:r>
            <a:endParaRPr lang="en-US" dirty="0"/>
          </a:p>
        </p:txBody>
      </p:sp>
      <p:sp>
        <p:nvSpPr>
          <p:cNvPr id="3" name="Content Placeholder 2"/>
          <p:cNvSpPr>
            <a:spLocks noGrp="1"/>
          </p:cNvSpPr>
          <p:nvPr>
            <p:ph sz="half" idx="1"/>
          </p:nvPr>
        </p:nvSpPr>
        <p:spPr/>
        <p:txBody>
          <a:bodyPr>
            <a:normAutofit lnSpcReduction="10000"/>
          </a:bodyPr>
          <a:lstStyle/>
          <a:p>
            <a:pPr marL="0" indent="0">
              <a:buNone/>
            </a:pPr>
            <a:r>
              <a:rPr lang="en-US" dirty="0"/>
              <a:t>This project was supported by Grant No. </a:t>
            </a:r>
            <a:br>
              <a:rPr lang="en-US" dirty="0"/>
            </a:br>
            <a:r>
              <a:rPr lang="en-US" dirty="0"/>
              <a:t>15JOVW-24-GK-03011-MUMU awarded by the Office on Violence Against Women, U.S. Department of Justice. The opinions, findings, conclusions, and recommendations expressed in this program are those of the author(s) and do not necessarily reflect the views of the Department of Justice, Office on Violence Against Women.</a:t>
            </a:r>
          </a:p>
          <a:p>
            <a:endParaRPr lang="en-US" dirty="0"/>
          </a:p>
          <a:p>
            <a:endParaRPr lang="en-US" dirty="0"/>
          </a:p>
        </p:txBody>
      </p:sp>
    </p:spTree>
    <p:extLst>
      <p:ext uri="{BB962C8B-B14F-4D97-AF65-F5344CB8AC3E}">
        <p14:creationId xmlns:p14="http://schemas.microsoft.com/office/powerpoint/2010/main" val="13987617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1CAE3-E947-059B-796B-865CD6D3B88C}"/>
              </a:ext>
            </a:extLst>
          </p:cNvPr>
          <p:cNvSpPr>
            <a:spLocks noGrp="1"/>
          </p:cNvSpPr>
          <p:nvPr>
            <p:ph type="title"/>
          </p:nvPr>
        </p:nvSpPr>
        <p:spPr>
          <a:xfrm>
            <a:off x="628651" y="95733"/>
            <a:ext cx="7886700" cy="1325563"/>
          </a:xfrm>
        </p:spPr>
        <p:txBody>
          <a:bodyPr/>
          <a:lstStyle/>
          <a:p>
            <a:r>
              <a:rPr lang="en-US" dirty="0"/>
              <a:t>Victim Contact</a:t>
            </a:r>
          </a:p>
        </p:txBody>
      </p:sp>
      <p:sp>
        <p:nvSpPr>
          <p:cNvPr id="3" name="Content Placeholder 2">
            <a:extLst>
              <a:ext uri="{FF2B5EF4-FFF2-40B4-BE49-F238E27FC236}">
                <a16:creationId xmlns:a16="http://schemas.microsoft.com/office/drawing/2014/main" id="{083B7D10-794F-535A-8CE7-7DFC9777AA39}"/>
              </a:ext>
            </a:extLst>
          </p:cNvPr>
          <p:cNvSpPr>
            <a:spLocks noGrp="1"/>
          </p:cNvSpPr>
          <p:nvPr>
            <p:ph sz="half" idx="1"/>
          </p:nvPr>
        </p:nvSpPr>
        <p:spPr>
          <a:xfrm>
            <a:off x="628649" y="1421296"/>
            <a:ext cx="7786301" cy="4755667"/>
          </a:xfrm>
        </p:spPr>
        <p:txBody>
          <a:bodyPr>
            <a:normAutofit fontScale="92500" lnSpcReduction="10000"/>
          </a:bodyPr>
          <a:lstStyle/>
          <a:p>
            <a:r>
              <a:rPr lang="en-US" dirty="0"/>
              <a:t>First contact is critical!</a:t>
            </a:r>
          </a:p>
          <a:p>
            <a:pPr lvl="1"/>
            <a:r>
              <a:rPr lang="en-US" dirty="0"/>
              <a:t>You may determine how or if the victim continues to work with law enforcement, campus services, etc.</a:t>
            </a:r>
          </a:p>
          <a:p>
            <a:r>
              <a:rPr lang="en-US" dirty="0"/>
              <a:t>Have resources on hand.</a:t>
            </a:r>
          </a:p>
          <a:p>
            <a:pPr lvl="1"/>
            <a:r>
              <a:rPr lang="en-US" dirty="0"/>
              <a:t>Palm cards, local victim assistance resources</a:t>
            </a:r>
          </a:p>
          <a:p>
            <a:r>
              <a:rPr lang="en-US" dirty="0"/>
              <a:t>Preserve evidence </a:t>
            </a:r>
            <a:r>
              <a:rPr lang="en-US" u="sng" dirty="0"/>
              <a:t>right now.</a:t>
            </a:r>
            <a:endParaRPr lang="en-US" dirty="0"/>
          </a:p>
          <a:p>
            <a:pPr lvl="1"/>
            <a:r>
              <a:rPr lang="en-US" dirty="0"/>
              <a:t>For example, take photos of text messages</a:t>
            </a:r>
          </a:p>
          <a:p>
            <a:r>
              <a:rPr lang="en-US" dirty="0"/>
              <a:t>Prepare for the long haul.</a:t>
            </a:r>
          </a:p>
          <a:p>
            <a:pPr lvl="1"/>
            <a:r>
              <a:rPr lang="en-US" dirty="0"/>
              <a:t>Your efforts now help the victim and other responders down the road</a:t>
            </a:r>
          </a:p>
        </p:txBody>
      </p:sp>
    </p:spTree>
    <p:extLst>
      <p:ext uri="{BB962C8B-B14F-4D97-AF65-F5344CB8AC3E}">
        <p14:creationId xmlns:p14="http://schemas.microsoft.com/office/powerpoint/2010/main" val="41506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52F8BDA-1A40-44CE-BC93-FD170D9658E4}"/>
              </a:ext>
            </a:extLst>
          </p:cNvPr>
          <p:cNvSpPr>
            <a:spLocks noGrp="1"/>
          </p:cNvSpPr>
          <p:nvPr>
            <p:ph type="title"/>
          </p:nvPr>
        </p:nvSpPr>
        <p:spPr>
          <a:xfrm>
            <a:off x="628650" y="365126"/>
            <a:ext cx="7886700" cy="1325563"/>
          </a:xfrm>
        </p:spPr>
        <p:txBody>
          <a:bodyPr>
            <a:normAutofit/>
          </a:bodyPr>
          <a:lstStyle/>
          <a:p>
            <a:r>
              <a:rPr lang="en-US" dirty="0"/>
              <a:t>Stalking and Harassment Assessment and Risk Profile</a:t>
            </a:r>
          </a:p>
        </p:txBody>
      </p:sp>
      <p:sp>
        <p:nvSpPr>
          <p:cNvPr id="5" name="Content Placeholder 4">
            <a:extLst>
              <a:ext uri="{FF2B5EF4-FFF2-40B4-BE49-F238E27FC236}">
                <a16:creationId xmlns:a16="http://schemas.microsoft.com/office/drawing/2014/main" id="{930D8AF8-A492-416E-A2ED-C8788AC644B4}"/>
              </a:ext>
            </a:extLst>
          </p:cNvPr>
          <p:cNvSpPr>
            <a:spLocks noGrp="1"/>
          </p:cNvSpPr>
          <p:nvPr>
            <p:ph idx="1"/>
          </p:nvPr>
        </p:nvSpPr>
        <p:spPr>
          <a:xfrm>
            <a:off x="628650" y="1825625"/>
            <a:ext cx="7886700" cy="4351338"/>
          </a:xfrm>
        </p:spPr>
        <p:txBody>
          <a:bodyPr>
            <a:normAutofit/>
          </a:bodyPr>
          <a:lstStyle/>
          <a:p>
            <a:r>
              <a:rPr lang="en-US" sz="3200" dirty="0"/>
              <a:t>Called “SHARP”</a:t>
            </a:r>
          </a:p>
          <a:p>
            <a:r>
              <a:rPr lang="en-US" sz="3200" dirty="0"/>
              <a:t>URL: </a:t>
            </a:r>
            <a:r>
              <a:rPr lang="en-US" sz="3200" dirty="0">
                <a:hlinkClick r:id="rId2"/>
              </a:rPr>
              <a:t>www.CoerciveControl.org</a:t>
            </a:r>
            <a:r>
              <a:rPr lang="en-US" sz="3200" dirty="0"/>
              <a:t> </a:t>
            </a:r>
          </a:p>
          <a:p>
            <a:r>
              <a:rPr lang="en-US" sz="3200" dirty="0"/>
              <a:t>Automatically generates</a:t>
            </a:r>
          </a:p>
          <a:p>
            <a:pPr lvl="1"/>
            <a:r>
              <a:rPr lang="en-US" sz="2800" dirty="0"/>
              <a:t>Narrative Report and Risk Profile</a:t>
            </a:r>
          </a:p>
          <a:p>
            <a:pPr lvl="1"/>
            <a:r>
              <a:rPr lang="en-US" sz="2800" dirty="0"/>
              <a:t>Safety Planning Suggestions</a:t>
            </a:r>
          </a:p>
          <a:p>
            <a:endParaRPr lang="en-US" sz="3200" dirty="0"/>
          </a:p>
        </p:txBody>
      </p:sp>
      <p:sp>
        <p:nvSpPr>
          <p:cNvPr id="6" name="Content Placeholder 5">
            <a:extLst>
              <a:ext uri="{FF2B5EF4-FFF2-40B4-BE49-F238E27FC236}">
                <a16:creationId xmlns:a16="http://schemas.microsoft.com/office/drawing/2014/main" id="{3CD52E0E-D875-4165-B5CF-5A50F3E3D314}"/>
              </a:ext>
            </a:extLst>
          </p:cNvPr>
          <p:cNvSpPr>
            <a:spLocks noGrp="1"/>
          </p:cNvSpPr>
          <p:nvPr>
            <p:ph idx="13"/>
          </p:nvPr>
        </p:nvSpPr>
        <p:spPr/>
        <p:txBody>
          <a:bodyPr/>
          <a:lstStyle/>
          <a:p>
            <a:endParaRPr lang="en-US" dirty="0"/>
          </a:p>
        </p:txBody>
      </p:sp>
    </p:spTree>
    <p:extLst>
      <p:ext uri="{BB962C8B-B14F-4D97-AF65-F5344CB8AC3E}">
        <p14:creationId xmlns:p14="http://schemas.microsoft.com/office/powerpoint/2010/main" val="8238369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Stalking Incident Log</a:t>
            </a:r>
            <a:endParaRPr lang="en-US" dirty="0"/>
          </a:p>
        </p:txBody>
      </p:sp>
      <p:sp>
        <p:nvSpPr>
          <p:cNvPr id="3" name="Content Placeholder 2">
            <a:extLst>
              <a:ext uri="{FF2B5EF4-FFF2-40B4-BE49-F238E27FC236}">
                <a16:creationId xmlns:a16="http://schemas.microsoft.com/office/drawing/2014/main" id="{22411DE5-2344-482F-9D80-0374FAD5CF2E}"/>
              </a:ext>
            </a:extLst>
          </p:cNvPr>
          <p:cNvSpPr>
            <a:spLocks noGrp="1"/>
          </p:cNvSpPr>
          <p:nvPr>
            <p:ph sz="half" idx="1"/>
          </p:nvPr>
        </p:nvSpPr>
        <p:spPr/>
        <p:txBody>
          <a:bodyPr>
            <a:normAutofit fontScale="92500" lnSpcReduction="20000"/>
          </a:bodyPr>
          <a:lstStyle/>
          <a:p>
            <a:r>
              <a:rPr lang="en-US" dirty="0"/>
              <a:t>Date</a:t>
            </a:r>
          </a:p>
          <a:p>
            <a:r>
              <a:rPr lang="en-US" dirty="0"/>
              <a:t>Time</a:t>
            </a:r>
          </a:p>
          <a:p>
            <a:r>
              <a:rPr lang="en-US" dirty="0"/>
              <a:t>Description of incident (short)</a:t>
            </a:r>
          </a:p>
          <a:p>
            <a:r>
              <a:rPr lang="en-US" dirty="0"/>
              <a:t>Location of incident (physical location, technology used, online platform)</a:t>
            </a:r>
          </a:p>
          <a:p>
            <a:r>
              <a:rPr lang="en-US" dirty="0"/>
              <a:t>Witness names and contact info</a:t>
            </a:r>
          </a:p>
          <a:p>
            <a:r>
              <a:rPr lang="en-US" dirty="0"/>
              <a:t>Evidence (photos, video, screenshots, items, etc.)</a:t>
            </a:r>
          </a:p>
          <a:p>
            <a:r>
              <a:rPr lang="en-US" dirty="0"/>
              <a:t>Report (who it was made to – name, office/org, badge or identification number)</a:t>
            </a:r>
          </a:p>
          <a:p>
            <a:endParaRPr lang="en-US" dirty="0"/>
          </a:p>
        </p:txBody>
      </p:sp>
    </p:spTree>
    <p:extLst>
      <p:ext uri="{BB962C8B-B14F-4D97-AF65-F5344CB8AC3E}">
        <p14:creationId xmlns:p14="http://schemas.microsoft.com/office/powerpoint/2010/main" val="1612030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6E24C-ACB2-35FE-7131-BA03B06E6DBF}"/>
              </a:ext>
            </a:extLst>
          </p:cNvPr>
          <p:cNvSpPr>
            <a:spLocks noGrp="1"/>
          </p:cNvSpPr>
          <p:nvPr>
            <p:ph type="title"/>
          </p:nvPr>
        </p:nvSpPr>
        <p:spPr/>
        <p:txBody>
          <a:bodyPr/>
          <a:lstStyle/>
          <a:p>
            <a:r>
              <a:rPr lang="en-US" dirty="0"/>
              <a:t>Short Handbook for Stalking Victims</a:t>
            </a:r>
          </a:p>
        </p:txBody>
      </p:sp>
      <p:sp>
        <p:nvSpPr>
          <p:cNvPr id="3" name="Content Placeholder 2">
            <a:extLst>
              <a:ext uri="{FF2B5EF4-FFF2-40B4-BE49-F238E27FC236}">
                <a16:creationId xmlns:a16="http://schemas.microsoft.com/office/drawing/2014/main" id="{498392F7-AB04-6472-D6F0-A7325BF168A3}"/>
              </a:ext>
            </a:extLst>
          </p:cNvPr>
          <p:cNvSpPr>
            <a:spLocks noGrp="1"/>
          </p:cNvSpPr>
          <p:nvPr>
            <p:ph sz="half" idx="1"/>
          </p:nvPr>
        </p:nvSpPr>
        <p:spPr>
          <a:xfrm>
            <a:off x="628649" y="3428999"/>
            <a:ext cx="7786301" cy="2747963"/>
          </a:xfrm>
        </p:spPr>
        <p:txBody>
          <a:bodyPr numCol="2">
            <a:normAutofit fontScale="92500" lnSpcReduction="10000"/>
          </a:bodyPr>
          <a:lstStyle/>
          <a:p>
            <a:r>
              <a:rPr lang="en-US" sz="3600" dirty="0"/>
              <a:t>Now available in</a:t>
            </a:r>
          </a:p>
          <a:p>
            <a:pPr lvl="1"/>
            <a:r>
              <a:rPr lang="en-US" sz="3200" dirty="0"/>
              <a:t>Arabic</a:t>
            </a:r>
          </a:p>
          <a:p>
            <a:pPr lvl="1"/>
            <a:r>
              <a:rPr lang="en-US" sz="3200" dirty="0"/>
              <a:t>Burmese</a:t>
            </a:r>
          </a:p>
          <a:p>
            <a:pPr lvl="1"/>
            <a:r>
              <a:rPr lang="en-US" sz="3200" dirty="0"/>
              <a:t>Chinese</a:t>
            </a:r>
          </a:p>
          <a:p>
            <a:pPr lvl="1"/>
            <a:r>
              <a:rPr lang="en-US" sz="3200" dirty="0"/>
              <a:t>Japanese</a:t>
            </a:r>
          </a:p>
          <a:p>
            <a:pPr lvl="1"/>
            <a:endParaRPr lang="en-US" sz="3200" dirty="0"/>
          </a:p>
          <a:p>
            <a:pPr lvl="1"/>
            <a:endParaRPr lang="en-US" sz="3200" dirty="0"/>
          </a:p>
          <a:p>
            <a:pPr lvl="1"/>
            <a:r>
              <a:rPr lang="en-US" sz="3200" dirty="0"/>
              <a:t>Korean</a:t>
            </a:r>
          </a:p>
          <a:p>
            <a:pPr lvl="1"/>
            <a:r>
              <a:rPr lang="en-US" sz="3200" dirty="0"/>
              <a:t>Tagalog</a:t>
            </a:r>
          </a:p>
          <a:p>
            <a:pPr lvl="1"/>
            <a:r>
              <a:rPr lang="en-US" sz="3200" dirty="0"/>
              <a:t>Vietnamese</a:t>
            </a:r>
          </a:p>
          <a:p>
            <a:pPr lvl="1"/>
            <a:r>
              <a:rPr lang="en-US" sz="3200" dirty="0"/>
              <a:t>Portuguese</a:t>
            </a:r>
          </a:p>
          <a:p>
            <a:pPr lvl="1"/>
            <a:r>
              <a:rPr lang="en-US" sz="3200" dirty="0"/>
              <a:t>Spanish</a:t>
            </a:r>
          </a:p>
        </p:txBody>
      </p:sp>
      <p:sp>
        <p:nvSpPr>
          <p:cNvPr id="5" name="TextBox 4">
            <a:extLst>
              <a:ext uri="{FF2B5EF4-FFF2-40B4-BE49-F238E27FC236}">
                <a16:creationId xmlns:a16="http://schemas.microsoft.com/office/drawing/2014/main" id="{6355773C-F2F3-F889-3196-4B298663E6F4}"/>
              </a:ext>
            </a:extLst>
          </p:cNvPr>
          <p:cNvSpPr txBox="1"/>
          <p:nvPr/>
        </p:nvSpPr>
        <p:spPr>
          <a:xfrm>
            <a:off x="628649" y="2021235"/>
            <a:ext cx="7786301" cy="1077218"/>
          </a:xfrm>
          <a:prstGeom prst="rect">
            <a:avLst/>
          </a:prstGeom>
          <a:noFill/>
        </p:spPr>
        <p:txBody>
          <a:bodyPr wrap="square">
            <a:spAutoFit/>
          </a:bodyPr>
          <a:lstStyle/>
          <a:p>
            <a:r>
              <a:rPr lang="en-US" sz="3200" dirty="0">
                <a:latin typeface="Tahoma" panose="020B0604030504040204" pitchFamily="34" charset="0"/>
                <a:ea typeface="Tahoma" panose="020B0604030504040204" pitchFamily="34" charset="0"/>
                <a:cs typeface="Tahoma" panose="020B0604030504040204" pitchFamily="34" charset="0"/>
              </a:rPr>
              <a:t>URL: </a:t>
            </a:r>
            <a:r>
              <a:rPr lang="en-US" sz="3200" dirty="0">
                <a:latin typeface="Tahoma" panose="020B0604030504040204" pitchFamily="34" charset="0"/>
                <a:ea typeface="Tahoma" panose="020B0604030504040204" pitchFamily="34" charset="0"/>
                <a:cs typeface="Tahoma" panose="020B0604030504040204" pitchFamily="34" charset="0"/>
                <a:hlinkClick r:id="rId2"/>
              </a:rPr>
              <a:t>www.StalkingAwareness.org/what-to-do-if-you-are-being-stalked/</a:t>
            </a:r>
            <a:endParaRPr lang="en-US" sz="3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154547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56FEF-AE4A-BFED-BC22-3868FBF876EE}"/>
              </a:ext>
            </a:extLst>
          </p:cNvPr>
          <p:cNvSpPr>
            <a:spLocks noGrp="1"/>
          </p:cNvSpPr>
          <p:nvPr>
            <p:ph type="title"/>
          </p:nvPr>
        </p:nvSpPr>
        <p:spPr/>
        <p:txBody>
          <a:bodyPr/>
          <a:lstStyle/>
          <a:p>
            <a:r>
              <a:rPr lang="en-US" dirty="0"/>
              <a:t>Stalking Resources</a:t>
            </a:r>
          </a:p>
        </p:txBody>
      </p:sp>
      <p:sp>
        <p:nvSpPr>
          <p:cNvPr id="3" name="Content Placeholder 2">
            <a:extLst>
              <a:ext uri="{FF2B5EF4-FFF2-40B4-BE49-F238E27FC236}">
                <a16:creationId xmlns:a16="http://schemas.microsoft.com/office/drawing/2014/main" id="{61902339-4848-EFE1-2D3D-4BA3FE64E9CA}"/>
              </a:ext>
            </a:extLst>
          </p:cNvPr>
          <p:cNvSpPr>
            <a:spLocks noGrp="1"/>
          </p:cNvSpPr>
          <p:nvPr>
            <p:ph sz="half" idx="1"/>
          </p:nvPr>
        </p:nvSpPr>
        <p:spPr/>
        <p:txBody>
          <a:bodyPr/>
          <a:lstStyle/>
          <a:p>
            <a:r>
              <a:rPr lang="en-US" dirty="0"/>
              <a:t>Resources available for judicial officials, prosecutors, community correction officers, and law enforcement</a:t>
            </a:r>
          </a:p>
          <a:p>
            <a:r>
              <a:rPr lang="en-US"/>
              <a:t>URL: </a:t>
            </a:r>
            <a:r>
              <a:rPr lang="en-US">
                <a:hlinkClick r:id="rId2"/>
              </a:rPr>
              <a:t>www.StalkingAwareness.org</a:t>
            </a:r>
            <a:r>
              <a:rPr lang="en-US"/>
              <a:t> </a:t>
            </a:r>
          </a:p>
          <a:p>
            <a:endParaRPr lang="en-US" dirty="0"/>
          </a:p>
        </p:txBody>
      </p:sp>
    </p:spTree>
    <p:extLst>
      <p:ext uri="{BB962C8B-B14F-4D97-AF65-F5344CB8AC3E}">
        <p14:creationId xmlns:p14="http://schemas.microsoft.com/office/powerpoint/2010/main" val="5059508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56FEF-AE4A-BFED-BC22-3868FBF876EE}"/>
              </a:ext>
            </a:extLst>
          </p:cNvPr>
          <p:cNvSpPr>
            <a:spLocks noGrp="1"/>
          </p:cNvSpPr>
          <p:nvPr>
            <p:ph type="title"/>
          </p:nvPr>
        </p:nvSpPr>
        <p:spPr/>
        <p:txBody>
          <a:bodyPr/>
          <a:lstStyle/>
          <a:p>
            <a:r>
              <a:rPr lang="en-US" dirty="0"/>
              <a:t>Advocate Guide</a:t>
            </a:r>
          </a:p>
        </p:txBody>
      </p:sp>
      <p:sp>
        <p:nvSpPr>
          <p:cNvPr id="3" name="Content Placeholder 2">
            <a:extLst>
              <a:ext uri="{FF2B5EF4-FFF2-40B4-BE49-F238E27FC236}">
                <a16:creationId xmlns:a16="http://schemas.microsoft.com/office/drawing/2014/main" id="{61902339-4848-EFE1-2D3D-4BA3FE64E9CA}"/>
              </a:ext>
            </a:extLst>
          </p:cNvPr>
          <p:cNvSpPr>
            <a:spLocks noGrp="1"/>
          </p:cNvSpPr>
          <p:nvPr>
            <p:ph sz="half" idx="1"/>
          </p:nvPr>
        </p:nvSpPr>
        <p:spPr/>
        <p:txBody>
          <a:bodyPr/>
          <a:lstStyle/>
          <a:p>
            <a:r>
              <a:rPr lang="en-US" dirty="0"/>
              <a:t>Responding to Stalking: A Guide For Advocates</a:t>
            </a:r>
          </a:p>
          <a:p>
            <a:r>
              <a:rPr lang="en-US" dirty="0"/>
              <a:t>Available for free on SPARC website</a:t>
            </a:r>
          </a:p>
          <a:p>
            <a:r>
              <a:rPr lang="en-US" dirty="0"/>
              <a:t>URL: </a:t>
            </a:r>
            <a:r>
              <a:rPr lang="en-US" dirty="0">
                <a:hlinkClick r:id="rId2"/>
              </a:rPr>
              <a:t>www.StalkingAwareness.org</a:t>
            </a:r>
            <a:r>
              <a:rPr lang="en-US" dirty="0"/>
              <a:t> </a:t>
            </a:r>
          </a:p>
        </p:txBody>
      </p:sp>
    </p:spTree>
    <p:extLst>
      <p:ext uri="{BB962C8B-B14F-4D97-AF65-F5344CB8AC3E}">
        <p14:creationId xmlns:p14="http://schemas.microsoft.com/office/powerpoint/2010/main" val="15308691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F211E-AC0C-456C-AFA9-3F7DBC024F18}"/>
              </a:ext>
            </a:extLst>
          </p:cNvPr>
          <p:cNvSpPr>
            <a:spLocks noGrp="1"/>
          </p:cNvSpPr>
          <p:nvPr>
            <p:ph type="title"/>
          </p:nvPr>
        </p:nvSpPr>
        <p:spPr/>
        <p:txBody>
          <a:bodyPr/>
          <a:lstStyle/>
          <a:p>
            <a:r>
              <a:rPr lang="en-US" dirty="0"/>
              <a:t>Stalking Awareness Brochures</a:t>
            </a:r>
          </a:p>
        </p:txBody>
      </p:sp>
      <p:sp>
        <p:nvSpPr>
          <p:cNvPr id="3" name="Content Placeholder 2">
            <a:extLst>
              <a:ext uri="{FF2B5EF4-FFF2-40B4-BE49-F238E27FC236}">
                <a16:creationId xmlns:a16="http://schemas.microsoft.com/office/drawing/2014/main" id="{CE31E6CA-F54F-4DCB-9C1D-9CCF4CE19077}"/>
              </a:ext>
            </a:extLst>
          </p:cNvPr>
          <p:cNvSpPr>
            <a:spLocks noGrp="1"/>
          </p:cNvSpPr>
          <p:nvPr>
            <p:ph idx="1"/>
          </p:nvPr>
        </p:nvSpPr>
        <p:spPr>
          <a:xfrm>
            <a:off x="470311" y="1847140"/>
            <a:ext cx="8203378" cy="4351338"/>
          </a:xfrm>
        </p:spPr>
        <p:txBody>
          <a:bodyPr/>
          <a:lstStyle/>
          <a:p>
            <a:r>
              <a:rPr lang="en-US" dirty="0"/>
              <a:t>Order stalking awareness brochures and posters for your community today!</a:t>
            </a:r>
          </a:p>
          <a:p>
            <a:r>
              <a:rPr lang="en-US" dirty="0"/>
              <a:t>URL: </a:t>
            </a:r>
            <a:r>
              <a:rPr lang="en-US" dirty="0">
                <a:hlinkClick r:id="rId2"/>
              </a:rPr>
              <a:t>https://www.stalkingawareness.org/know-it-name-it-stop-it/</a:t>
            </a:r>
            <a:r>
              <a:rPr lang="en-US" dirty="0"/>
              <a:t> </a:t>
            </a:r>
          </a:p>
        </p:txBody>
      </p:sp>
    </p:spTree>
    <p:extLst>
      <p:ext uri="{BB962C8B-B14F-4D97-AF65-F5344CB8AC3E}">
        <p14:creationId xmlns:p14="http://schemas.microsoft.com/office/powerpoint/2010/main" val="2326739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SPARC Website</a:t>
            </a:r>
          </a:p>
        </p:txBody>
      </p:sp>
      <p:sp>
        <p:nvSpPr>
          <p:cNvPr id="4" name="Content Placeholder 3">
            <a:extLst>
              <a:ext uri="{FF2B5EF4-FFF2-40B4-BE49-F238E27FC236}">
                <a16:creationId xmlns:a16="http://schemas.microsoft.com/office/drawing/2014/main" id="{70123E22-3F91-427A-988F-F94759F11565}"/>
              </a:ext>
            </a:extLst>
          </p:cNvPr>
          <p:cNvSpPr>
            <a:spLocks noGrp="1"/>
          </p:cNvSpPr>
          <p:nvPr>
            <p:ph idx="1"/>
          </p:nvPr>
        </p:nvSpPr>
        <p:spPr/>
        <p:txBody>
          <a:bodyPr/>
          <a:lstStyle/>
          <a:p>
            <a:r>
              <a:rPr lang="en-US" dirty="0"/>
              <a:t>URL: </a:t>
            </a:r>
            <a:r>
              <a:rPr lang="en-US" dirty="0">
                <a:hlinkClick r:id="rId2"/>
              </a:rPr>
              <a:t>www.StalkingAwareness.org</a:t>
            </a:r>
            <a:endParaRPr lang="en-US" dirty="0"/>
          </a:p>
          <a:p>
            <a:r>
              <a:rPr lang="en-US" dirty="0"/>
              <a:t>Available resources include:</a:t>
            </a:r>
          </a:p>
          <a:p>
            <a:pPr lvl="1"/>
            <a:r>
              <a:rPr lang="en-US" dirty="0"/>
              <a:t>Practitioner guides</a:t>
            </a:r>
          </a:p>
          <a:p>
            <a:pPr lvl="1"/>
            <a:r>
              <a:rPr lang="en-US" dirty="0"/>
              <a:t>Training modules</a:t>
            </a:r>
          </a:p>
          <a:p>
            <a:pPr lvl="1"/>
            <a:r>
              <a:rPr lang="en-US" dirty="0"/>
              <a:t>Victim resources</a:t>
            </a:r>
          </a:p>
          <a:p>
            <a:pPr lvl="1"/>
            <a:r>
              <a:rPr lang="en-US" dirty="0"/>
              <a:t>Webinar recordings</a:t>
            </a:r>
          </a:p>
          <a:p>
            <a:r>
              <a:rPr lang="en-US" dirty="0"/>
              <a:t>Sign up for our newsletter</a:t>
            </a:r>
          </a:p>
          <a:p>
            <a:r>
              <a:rPr lang="en-US" dirty="0"/>
              <a:t>Follow us on Facebook, Instagram, and Twitter</a:t>
            </a:r>
          </a:p>
          <a:p>
            <a:pPr lvl="1"/>
            <a:r>
              <a:rPr lang="en-US" dirty="0"/>
              <a:t>@</a:t>
            </a:r>
            <a:r>
              <a:rPr lang="en-US" dirty="0" err="1"/>
              <a:t>FollowUsLegally</a:t>
            </a:r>
            <a:endParaRPr lang="en-US" dirty="0"/>
          </a:p>
        </p:txBody>
      </p:sp>
    </p:spTree>
    <p:extLst>
      <p:ext uri="{BB962C8B-B14F-4D97-AF65-F5344CB8AC3E}">
        <p14:creationId xmlns:p14="http://schemas.microsoft.com/office/powerpoint/2010/main" val="4625921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Information – Kendra Eggleston</a:t>
            </a:r>
          </a:p>
        </p:txBody>
      </p:sp>
      <p:sp>
        <p:nvSpPr>
          <p:cNvPr id="3" name="Content Placeholder 2">
            <a:extLst>
              <a:ext uri="{FF2B5EF4-FFF2-40B4-BE49-F238E27FC236}">
                <a16:creationId xmlns:a16="http://schemas.microsoft.com/office/drawing/2014/main" id="{3873960E-042F-76B2-9831-F1505BAAADE7}"/>
              </a:ext>
            </a:extLst>
          </p:cNvPr>
          <p:cNvSpPr>
            <a:spLocks noGrp="1"/>
          </p:cNvSpPr>
          <p:nvPr>
            <p:ph idx="1"/>
          </p:nvPr>
        </p:nvSpPr>
        <p:spPr>
          <a:xfrm>
            <a:off x="828339" y="1782595"/>
            <a:ext cx="7487322" cy="4351338"/>
          </a:xfrm>
        </p:spPr>
        <p:txBody>
          <a:bodyPr/>
          <a:lstStyle/>
          <a:p>
            <a:pPr marL="0" indent="0">
              <a:buNone/>
            </a:pPr>
            <a:r>
              <a:rPr lang="en-US" dirty="0"/>
              <a:t>Kendra Eggleston, M.A.</a:t>
            </a:r>
          </a:p>
          <a:p>
            <a:pPr marL="0" indent="0">
              <a:buNone/>
            </a:pPr>
            <a:r>
              <a:rPr lang="en-US" dirty="0"/>
              <a:t>Training &amp; Campus Specialist</a:t>
            </a:r>
          </a:p>
          <a:p>
            <a:r>
              <a:rPr lang="en-US" dirty="0"/>
              <a:t>Phone number: 202.642.0295</a:t>
            </a:r>
          </a:p>
          <a:p>
            <a:r>
              <a:rPr lang="en-US" dirty="0"/>
              <a:t>Email: </a:t>
            </a:r>
            <a:r>
              <a:rPr lang="en-US" dirty="0">
                <a:hlinkClick r:id="rId2"/>
              </a:rPr>
              <a:t>KEggleston@StalkingAwareness.org</a:t>
            </a:r>
            <a:endParaRPr lang="en-US" dirty="0"/>
          </a:p>
          <a:p>
            <a:r>
              <a:rPr lang="en-US" dirty="0"/>
              <a:t>URL: </a:t>
            </a:r>
            <a:r>
              <a:rPr lang="en-US" dirty="0">
                <a:hlinkClick r:id="rId3"/>
              </a:rPr>
              <a:t>www.StalkingAwareness.org</a:t>
            </a:r>
            <a:r>
              <a:rPr lang="en-US" dirty="0"/>
              <a:t> </a:t>
            </a:r>
          </a:p>
          <a:p>
            <a:r>
              <a:rPr lang="en-US" dirty="0"/>
              <a:t>@FollowUsLegally – Instagram, Facebook, X (Twitter)</a:t>
            </a:r>
          </a:p>
        </p:txBody>
      </p:sp>
    </p:spTree>
    <p:extLst>
      <p:ext uri="{BB962C8B-B14F-4D97-AF65-F5344CB8AC3E}">
        <p14:creationId xmlns:p14="http://schemas.microsoft.com/office/powerpoint/2010/main" val="3737284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SPARC Website</a:t>
            </a:r>
            <a:endParaRPr lang="en-US" dirty="0"/>
          </a:p>
        </p:txBody>
      </p:sp>
      <p:sp>
        <p:nvSpPr>
          <p:cNvPr id="4" name="Content Placeholder 3">
            <a:extLst>
              <a:ext uri="{FF2B5EF4-FFF2-40B4-BE49-F238E27FC236}">
                <a16:creationId xmlns:a16="http://schemas.microsoft.com/office/drawing/2014/main" id="{70123E22-3F91-427A-988F-F94759F11565}"/>
              </a:ext>
            </a:extLst>
          </p:cNvPr>
          <p:cNvSpPr>
            <a:spLocks noGrp="1"/>
          </p:cNvSpPr>
          <p:nvPr>
            <p:ph sz="half" idx="1"/>
          </p:nvPr>
        </p:nvSpPr>
        <p:spPr/>
        <p:txBody>
          <a:bodyPr>
            <a:normAutofit fontScale="92500" lnSpcReduction="10000"/>
          </a:bodyPr>
          <a:lstStyle/>
          <a:p>
            <a:r>
              <a:rPr lang="en-US" dirty="0"/>
              <a:t>URL: </a:t>
            </a:r>
            <a:r>
              <a:rPr lang="en-US" dirty="0">
                <a:hlinkClick r:id="rId2"/>
              </a:rPr>
              <a:t>www.StalkingAwareness.org</a:t>
            </a:r>
            <a:endParaRPr lang="en-US" dirty="0"/>
          </a:p>
          <a:p>
            <a:r>
              <a:rPr lang="en-US" dirty="0"/>
              <a:t>Available resources include:</a:t>
            </a:r>
          </a:p>
          <a:p>
            <a:pPr lvl="1"/>
            <a:r>
              <a:rPr lang="en-US" dirty="0"/>
              <a:t>Practitioner guides</a:t>
            </a:r>
          </a:p>
          <a:p>
            <a:pPr lvl="1"/>
            <a:r>
              <a:rPr lang="en-US" dirty="0"/>
              <a:t>Training modules</a:t>
            </a:r>
          </a:p>
          <a:p>
            <a:pPr lvl="1"/>
            <a:r>
              <a:rPr lang="en-US" dirty="0"/>
              <a:t>Victim resources</a:t>
            </a:r>
          </a:p>
          <a:p>
            <a:pPr lvl="1"/>
            <a:r>
              <a:rPr lang="en-US" dirty="0"/>
              <a:t>Webinar recordings</a:t>
            </a:r>
          </a:p>
          <a:p>
            <a:r>
              <a:rPr lang="en-US" dirty="0"/>
              <a:t>Sign up for our newsletter</a:t>
            </a:r>
          </a:p>
          <a:p>
            <a:r>
              <a:rPr lang="en-US" dirty="0"/>
              <a:t>Follow us on Facebook, Instagram, and Twitter</a:t>
            </a:r>
          </a:p>
          <a:p>
            <a:pPr lvl="1"/>
            <a:r>
              <a:rPr lang="en-US" dirty="0"/>
              <a:t>@</a:t>
            </a:r>
            <a:r>
              <a:rPr lang="en-US" dirty="0" err="1"/>
              <a:t>FollowUsLegally</a:t>
            </a:r>
            <a:endParaRPr lang="en-US" dirty="0"/>
          </a:p>
          <a:p>
            <a:endParaRPr lang="en-US" dirty="0"/>
          </a:p>
        </p:txBody>
      </p:sp>
    </p:spTree>
    <p:extLst>
      <p:ext uri="{BB962C8B-B14F-4D97-AF65-F5344CB8AC3E}">
        <p14:creationId xmlns:p14="http://schemas.microsoft.com/office/powerpoint/2010/main" val="2309191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3229107-8F64-4ADF-9782-575C53B546AE}"/>
              </a:ext>
            </a:extLst>
          </p:cNvPr>
          <p:cNvSpPr>
            <a:spLocks noGrp="1"/>
          </p:cNvSpPr>
          <p:nvPr>
            <p:ph type="ctrTitle"/>
          </p:nvPr>
        </p:nvSpPr>
        <p:spPr/>
        <p:txBody>
          <a:bodyPr/>
          <a:lstStyle/>
          <a:p>
            <a:r>
              <a:rPr lang="en-US" dirty="0"/>
              <a:t>Understanding Stalking:</a:t>
            </a:r>
            <a:br>
              <a:rPr lang="en-US" dirty="0"/>
            </a:br>
            <a:r>
              <a:rPr lang="en-US" dirty="0"/>
              <a:t>Brief Review</a:t>
            </a:r>
          </a:p>
        </p:txBody>
      </p:sp>
      <p:sp>
        <p:nvSpPr>
          <p:cNvPr id="7" name="Subtitle 6">
            <a:extLst>
              <a:ext uri="{FF2B5EF4-FFF2-40B4-BE49-F238E27FC236}">
                <a16:creationId xmlns:a16="http://schemas.microsoft.com/office/drawing/2014/main" id="{D45DEC39-BF86-477B-B209-EB7F2916117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1950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9C9D-0589-46A9-B17B-2D33A5E7E83C}"/>
              </a:ext>
            </a:extLst>
          </p:cNvPr>
          <p:cNvSpPr>
            <a:spLocks noGrp="1"/>
          </p:cNvSpPr>
          <p:nvPr>
            <p:ph type="title"/>
          </p:nvPr>
        </p:nvSpPr>
        <p:spPr/>
        <p:txBody>
          <a:bodyPr/>
          <a:lstStyle/>
          <a:p>
            <a:r>
              <a:rPr lang="en-US" dirty="0"/>
              <a:t>Stalking Definition: Behavioral</a:t>
            </a:r>
          </a:p>
        </p:txBody>
      </p:sp>
      <p:sp>
        <p:nvSpPr>
          <p:cNvPr id="4" name="Content Placeholder 3">
            <a:extLst>
              <a:ext uri="{FF2B5EF4-FFF2-40B4-BE49-F238E27FC236}">
                <a16:creationId xmlns:a16="http://schemas.microsoft.com/office/drawing/2014/main" id="{34DFF116-074A-4E03-A28A-5FE874DFC148}"/>
              </a:ext>
            </a:extLst>
          </p:cNvPr>
          <p:cNvSpPr>
            <a:spLocks noGrp="1"/>
          </p:cNvSpPr>
          <p:nvPr>
            <p:ph idx="1"/>
          </p:nvPr>
        </p:nvSpPr>
        <p:spPr/>
        <p:txBody>
          <a:bodyPr>
            <a:normAutofit/>
          </a:bodyPr>
          <a:lstStyle/>
          <a:p>
            <a:pPr marL="0" indent="0">
              <a:buNone/>
            </a:pPr>
            <a:r>
              <a:rPr lang="en-US" sz="3200" dirty="0"/>
              <a:t>Stalking is a pattern of behavior directed at a specific person that would cause a reasonable person to feel fear for the person’s safety or the safety of others; or suffer substantial emotional distress.</a:t>
            </a:r>
          </a:p>
        </p:txBody>
      </p:sp>
    </p:spTree>
    <p:extLst>
      <p:ext uri="{BB962C8B-B14F-4D97-AF65-F5344CB8AC3E}">
        <p14:creationId xmlns:p14="http://schemas.microsoft.com/office/powerpoint/2010/main" val="4146057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6106FD4-F9A0-45C7-B7B4-6148944A3DE1}"/>
              </a:ext>
            </a:extLst>
          </p:cNvPr>
          <p:cNvSpPr>
            <a:spLocks noGrp="1"/>
          </p:cNvSpPr>
          <p:nvPr>
            <p:ph type="title"/>
          </p:nvPr>
        </p:nvSpPr>
        <p:spPr/>
        <p:txBody>
          <a:bodyPr/>
          <a:lstStyle/>
          <a:p>
            <a:r>
              <a:rPr lang="en-US"/>
              <a:t>Stalking Is:</a:t>
            </a:r>
            <a:endParaRPr lang="en-US" dirty="0"/>
          </a:p>
        </p:txBody>
      </p:sp>
      <p:sp>
        <p:nvSpPr>
          <p:cNvPr id="5" name="Content Placeholder 4">
            <a:extLst>
              <a:ext uri="{FF2B5EF4-FFF2-40B4-BE49-F238E27FC236}">
                <a16:creationId xmlns:a16="http://schemas.microsoft.com/office/drawing/2014/main" id="{56BAA05D-3C24-46AF-9C54-0B2DFAF58080}"/>
              </a:ext>
            </a:extLst>
          </p:cNvPr>
          <p:cNvSpPr>
            <a:spLocks noGrp="1"/>
          </p:cNvSpPr>
          <p:nvPr>
            <p:ph sz="half" idx="1"/>
          </p:nvPr>
        </p:nvSpPr>
        <p:spPr/>
        <p:txBody>
          <a:bodyPr/>
          <a:lstStyle/>
          <a:p>
            <a:r>
              <a:rPr lang="en-US"/>
              <a:t>Criminal</a:t>
            </a:r>
          </a:p>
          <a:p>
            <a:r>
              <a:rPr lang="en-US"/>
              <a:t>Traumatic</a:t>
            </a:r>
          </a:p>
          <a:p>
            <a:r>
              <a:rPr lang="en-US"/>
              <a:t>Dangerous</a:t>
            </a:r>
            <a:endParaRPr lang="en-US" dirty="0"/>
          </a:p>
        </p:txBody>
      </p:sp>
    </p:spTree>
    <p:extLst>
      <p:ext uri="{BB962C8B-B14F-4D97-AF65-F5344CB8AC3E}">
        <p14:creationId xmlns:p14="http://schemas.microsoft.com/office/powerpoint/2010/main" val="841831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D3DED-1444-49FC-8BCA-A464F77159E9}"/>
              </a:ext>
            </a:extLst>
          </p:cNvPr>
          <p:cNvSpPr>
            <a:spLocks noGrp="1"/>
          </p:cNvSpPr>
          <p:nvPr>
            <p:ph type="title"/>
          </p:nvPr>
        </p:nvSpPr>
        <p:spPr/>
        <p:txBody>
          <a:bodyPr/>
          <a:lstStyle/>
          <a:p>
            <a:r>
              <a:rPr lang="en-US" dirty="0"/>
              <a:t>Researcher Quote</a:t>
            </a:r>
          </a:p>
        </p:txBody>
      </p:sp>
      <p:sp>
        <p:nvSpPr>
          <p:cNvPr id="4" name="Content Placeholder 3">
            <a:extLst>
              <a:ext uri="{FF2B5EF4-FFF2-40B4-BE49-F238E27FC236}">
                <a16:creationId xmlns:a16="http://schemas.microsoft.com/office/drawing/2014/main" id="{2BB31695-C5C6-4545-B033-6FCE8E1347CC}"/>
              </a:ext>
            </a:extLst>
          </p:cNvPr>
          <p:cNvSpPr>
            <a:spLocks noGrp="1"/>
          </p:cNvSpPr>
          <p:nvPr>
            <p:ph idx="1"/>
          </p:nvPr>
        </p:nvSpPr>
        <p:spPr/>
        <p:txBody>
          <a:bodyPr/>
          <a:lstStyle/>
          <a:p>
            <a:endParaRPr lang="en-US" sz="3600" dirty="0"/>
          </a:p>
          <a:p>
            <a:pPr marL="0" indent="0">
              <a:buNone/>
            </a:pPr>
            <a:r>
              <a:rPr lang="en-US" sz="3600" dirty="0"/>
              <a:t>“Stalking is homicide in slow motion.”</a:t>
            </a:r>
          </a:p>
          <a:p>
            <a:endParaRPr lang="en-US" dirty="0"/>
          </a:p>
          <a:p>
            <a:pPr marL="457200" indent="-457200">
              <a:buFontTx/>
              <a:buChar char="-"/>
            </a:pPr>
            <a:r>
              <a:rPr lang="en-US" dirty="0"/>
              <a:t>Dr. Patrick Brady</a:t>
            </a:r>
            <a:br>
              <a:rPr lang="en-US" dirty="0"/>
            </a:br>
            <a:r>
              <a:rPr lang="en-US" dirty="0"/>
              <a:t>Criminology Department</a:t>
            </a:r>
            <a:br>
              <a:rPr lang="en-US" dirty="0"/>
            </a:br>
            <a:r>
              <a:rPr lang="en-US" dirty="0"/>
              <a:t>University of West Georgia</a:t>
            </a:r>
          </a:p>
        </p:txBody>
      </p:sp>
      <p:sp>
        <p:nvSpPr>
          <p:cNvPr id="3" name="Content Placeholder 2">
            <a:extLst>
              <a:ext uri="{FF2B5EF4-FFF2-40B4-BE49-F238E27FC236}">
                <a16:creationId xmlns:a16="http://schemas.microsoft.com/office/drawing/2014/main" id="{FB0A9FD7-BE6B-4A7C-A91A-BB5002A45F9E}"/>
              </a:ext>
            </a:extLst>
          </p:cNvPr>
          <p:cNvSpPr>
            <a:spLocks noGrp="1"/>
          </p:cNvSpPr>
          <p:nvPr>
            <p:ph idx="13"/>
          </p:nvPr>
        </p:nvSpPr>
        <p:spPr/>
        <p:txBody>
          <a:bodyPr/>
          <a:lstStyle/>
          <a:p>
            <a:endParaRPr lang="en-US"/>
          </a:p>
        </p:txBody>
      </p:sp>
    </p:spTree>
    <p:extLst>
      <p:ext uri="{BB962C8B-B14F-4D97-AF65-F5344CB8AC3E}">
        <p14:creationId xmlns:p14="http://schemas.microsoft.com/office/powerpoint/2010/main" val="1953296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6454B-5A63-4D27-C67D-0928E9AA4949}"/>
              </a:ext>
            </a:extLst>
          </p:cNvPr>
          <p:cNvSpPr>
            <a:spLocks noGrp="1"/>
          </p:cNvSpPr>
          <p:nvPr>
            <p:ph type="title"/>
          </p:nvPr>
        </p:nvSpPr>
        <p:spPr/>
        <p:txBody>
          <a:bodyPr/>
          <a:lstStyle/>
          <a:p>
            <a:r>
              <a:rPr lang="en-US" dirty="0"/>
              <a:t>Stalking and Dangerousness</a:t>
            </a:r>
          </a:p>
        </p:txBody>
      </p:sp>
      <p:sp>
        <p:nvSpPr>
          <p:cNvPr id="3" name="Content Placeholder 2">
            <a:extLst>
              <a:ext uri="{FF2B5EF4-FFF2-40B4-BE49-F238E27FC236}">
                <a16:creationId xmlns:a16="http://schemas.microsoft.com/office/drawing/2014/main" id="{306B2538-7BFF-8BE7-A085-E2BA23E1A815}"/>
              </a:ext>
            </a:extLst>
          </p:cNvPr>
          <p:cNvSpPr>
            <a:spLocks noGrp="1"/>
          </p:cNvSpPr>
          <p:nvPr>
            <p:ph idx="1"/>
          </p:nvPr>
        </p:nvSpPr>
        <p:spPr>
          <a:xfrm>
            <a:off x="628650" y="1814992"/>
            <a:ext cx="7886700" cy="3537593"/>
          </a:xfrm>
        </p:spPr>
        <p:txBody>
          <a:bodyPr/>
          <a:lstStyle/>
          <a:p>
            <a:pPr marL="0" indent="0">
              <a:buNone/>
            </a:pPr>
            <a:r>
              <a:rPr lang="en-US" dirty="0"/>
              <a:t>In addition to intimate partner homicide, stalking is associated with:</a:t>
            </a:r>
          </a:p>
          <a:p>
            <a:r>
              <a:rPr lang="en-US" dirty="0"/>
              <a:t>Physical assault</a:t>
            </a:r>
          </a:p>
          <a:p>
            <a:r>
              <a:rPr lang="en-US" dirty="0"/>
              <a:t>Sexual assault</a:t>
            </a:r>
          </a:p>
          <a:p>
            <a:r>
              <a:rPr lang="en-US" dirty="0"/>
              <a:t>Explicit threats</a:t>
            </a:r>
          </a:p>
          <a:p>
            <a:r>
              <a:rPr lang="en-US" dirty="0"/>
              <a:t>Property damage</a:t>
            </a:r>
          </a:p>
          <a:p>
            <a:r>
              <a:rPr lang="en-US" dirty="0"/>
              <a:t>Threats with a weapon</a:t>
            </a:r>
          </a:p>
        </p:txBody>
      </p:sp>
      <p:sp>
        <p:nvSpPr>
          <p:cNvPr id="4" name="Content Placeholder 3">
            <a:extLst>
              <a:ext uri="{FF2B5EF4-FFF2-40B4-BE49-F238E27FC236}">
                <a16:creationId xmlns:a16="http://schemas.microsoft.com/office/drawing/2014/main" id="{FA13056E-30F3-CB8E-67E2-D0A41CE11FCA}"/>
              </a:ext>
            </a:extLst>
          </p:cNvPr>
          <p:cNvSpPr>
            <a:spLocks noGrp="1"/>
          </p:cNvSpPr>
          <p:nvPr>
            <p:ph idx="13"/>
          </p:nvPr>
        </p:nvSpPr>
        <p:spPr>
          <a:xfrm>
            <a:off x="0" y="5352585"/>
            <a:ext cx="9144000" cy="959314"/>
          </a:xfrm>
        </p:spPr>
        <p:txBody>
          <a:bodyPr/>
          <a:lstStyle/>
          <a:p>
            <a:r>
              <a:rPr lang="en-US" dirty="0"/>
              <a:t>Reference:</a:t>
            </a:r>
          </a:p>
          <a:p>
            <a:r>
              <a:rPr lang="en-US" dirty="0"/>
              <a:t>Logan, TK &amp; Walker, R. (2017). Stalking: A Multidimensional Framework for Assessment and Safety Planning. Trauma, Violence &amp; Abuse, 18(2), 200-222.</a:t>
            </a:r>
          </a:p>
        </p:txBody>
      </p:sp>
    </p:spTree>
    <p:extLst>
      <p:ext uri="{BB962C8B-B14F-4D97-AF65-F5344CB8AC3E}">
        <p14:creationId xmlns:p14="http://schemas.microsoft.com/office/powerpoint/2010/main" val="2431417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B6721-CD47-EBE8-CCE0-B35DF95FB138}"/>
              </a:ext>
            </a:extLst>
          </p:cNvPr>
          <p:cNvSpPr>
            <a:spLocks noGrp="1"/>
          </p:cNvSpPr>
          <p:nvPr>
            <p:ph type="title"/>
          </p:nvPr>
        </p:nvSpPr>
        <p:spPr/>
        <p:txBody>
          <a:bodyPr>
            <a:normAutofit/>
          </a:bodyPr>
          <a:lstStyle/>
          <a:p>
            <a:r>
              <a:rPr lang="en-US" dirty="0"/>
              <a:t>What Stalking Behaviors Are Present?</a:t>
            </a:r>
          </a:p>
        </p:txBody>
      </p:sp>
      <p:sp>
        <p:nvSpPr>
          <p:cNvPr id="3" name="Content Placeholder 2">
            <a:extLst>
              <a:ext uri="{FF2B5EF4-FFF2-40B4-BE49-F238E27FC236}">
                <a16:creationId xmlns:a16="http://schemas.microsoft.com/office/drawing/2014/main" id="{1EB310D5-6A99-4A9C-7D3A-B1EB55A2DAEE}"/>
              </a:ext>
            </a:extLst>
          </p:cNvPr>
          <p:cNvSpPr>
            <a:spLocks noGrp="1"/>
          </p:cNvSpPr>
          <p:nvPr>
            <p:ph sz="half" idx="1"/>
          </p:nvPr>
        </p:nvSpPr>
        <p:spPr>
          <a:xfrm>
            <a:off x="628650" y="1738017"/>
            <a:ext cx="7786301" cy="4351338"/>
          </a:xfrm>
        </p:spPr>
        <p:txBody>
          <a:bodyPr>
            <a:normAutofit/>
          </a:bodyPr>
          <a:lstStyle/>
          <a:p>
            <a:r>
              <a:rPr lang="en-US" sz="2600" dirty="0"/>
              <a:t>Surveillance</a:t>
            </a:r>
          </a:p>
          <a:p>
            <a:pPr lvl="1"/>
            <a:r>
              <a:rPr lang="en-US" sz="2400" dirty="0"/>
              <a:t>Watching, following, gathering information</a:t>
            </a:r>
          </a:p>
          <a:p>
            <a:r>
              <a:rPr lang="en-US" sz="2600" dirty="0"/>
              <a:t>Life</a:t>
            </a:r>
            <a:r>
              <a:rPr lang="en-US" sz="2800" dirty="0"/>
              <a:t> </a:t>
            </a:r>
            <a:r>
              <a:rPr lang="en-US" sz="2600" dirty="0"/>
              <a:t>Invasion</a:t>
            </a:r>
          </a:p>
          <a:p>
            <a:pPr lvl="1"/>
            <a:r>
              <a:rPr lang="en-US" sz="2400" dirty="0"/>
              <a:t>Showing up in the victim’s life</a:t>
            </a:r>
          </a:p>
          <a:p>
            <a:r>
              <a:rPr lang="en-US" sz="2600" dirty="0"/>
              <a:t>Intimidation</a:t>
            </a:r>
          </a:p>
          <a:p>
            <a:pPr lvl="1"/>
            <a:r>
              <a:rPr lang="en-US" sz="2400" dirty="0"/>
              <a:t>Threatening and/or scaring the victim</a:t>
            </a:r>
          </a:p>
          <a:p>
            <a:r>
              <a:rPr lang="en-US" sz="2600" dirty="0"/>
              <a:t>Interference</a:t>
            </a:r>
          </a:p>
          <a:p>
            <a:pPr lvl="1"/>
            <a:r>
              <a:rPr lang="en-US" sz="2400" dirty="0"/>
              <a:t>Sabotaging, attacking, or otherwise changing the victim’s life</a:t>
            </a:r>
          </a:p>
        </p:txBody>
      </p:sp>
      <p:sp>
        <p:nvSpPr>
          <p:cNvPr id="4" name="Content Placeholder 5">
            <a:extLst>
              <a:ext uri="{FF2B5EF4-FFF2-40B4-BE49-F238E27FC236}">
                <a16:creationId xmlns:a16="http://schemas.microsoft.com/office/drawing/2014/main" id="{787B6B86-E99D-492E-66AD-1D560331E830}"/>
              </a:ext>
            </a:extLst>
          </p:cNvPr>
          <p:cNvSpPr txBox="1">
            <a:spLocks/>
          </p:cNvSpPr>
          <p:nvPr/>
        </p:nvSpPr>
        <p:spPr>
          <a:xfrm>
            <a:off x="0" y="5487230"/>
            <a:ext cx="9144000" cy="862569"/>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2573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600" dirty="0">
                <a:solidFill>
                  <a:srgbClr val="002D5D"/>
                </a:solidFill>
              </a:rPr>
              <a:t>Reference: </a:t>
            </a:r>
          </a:p>
          <a:p>
            <a:pPr marL="0" indent="0">
              <a:buNone/>
            </a:pPr>
            <a:r>
              <a:rPr lang="en-US" sz="1600" dirty="0">
                <a:solidFill>
                  <a:srgbClr val="002D5D"/>
                </a:solidFill>
              </a:rPr>
              <a:t>Logan, T.K. &amp; Walker, R. (2017). Stalking: A Multidimensional Framework for Assessment and Safety Planning. </a:t>
            </a:r>
            <a:r>
              <a:rPr lang="en-US" sz="1600" i="1" dirty="0">
                <a:solidFill>
                  <a:srgbClr val="002D5D"/>
                </a:solidFill>
              </a:rPr>
              <a:t>Trauma, Violence &amp; Abuse 18</a:t>
            </a:r>
            <a:r>
              <a:rPr lang="en-US" sz="1600" dirty="0">
                <a:solidFill>
                  <a:srgbClr val="002D5D"/>
                </a:solidFill>
              </a:rPr>
              <a:t>(2): 200-222. </a:t>
            </a:r>
          </a:p>
        </p:txBody>
      </p:sp>
    </p:spTree>
    <p:extLst>
      <p:ext uri="{BB962C8B-B14F-4D97-AF65-F5344CB8AC3E}">
        <p14:creationId xmlns:p14="http://schemas.microsoft.com/office/powerpoint/2010/main" val="528800811"/>
      </p:ext>
    </p:extLst>
  </p:cSld>
  <p:clrMapOvr>
    <a:masterClrMapping/>
  </p:clrMapOvr>
</p:sld>
</file>

<file path=ppt/theme/theme1.xml><?xml version="1.0" encoding="utf-8"?>
<a:theme xmlns:a="http://schemas.openxmlformats.org/drawingml/2006/main" name="SPARC 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PARC template.pptx" id="{295D38CF-008E-4F5E-9B44-522D31B4A54D}" vid="{69746026-8C01-4C10-9063-2B652A380F57}"/>
    </a:ext>
  </a:extLst>
</a:theme>
</file>

<file path=ppt/theme/theme2.xml><?xml version="1.0" encoding="utf-8"?>
<a:theme xmlns:a="http://schemas.openxmlformats.org/drawingml/2006/main" name="4_SPARC 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PARC template.pptx" id="{295D38CF-008E-4F5E-9B44-522D31B4A54D}" vid="{69746026-8C01-4C10-9063-2B652A380F5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313A16A14E5B488009DA0BABAFFC41" ma:contentTypeVersion="18" ma:contentTypeDescription="Create a new document." ma:contentTypeScope="" ma:versionID="dfea4677cc7b2870664f7cc1e28c8527">
  <xsd:schema xmlns:xsd="http://www.w3.org/2001/XMLSchema" xmlns:xs="http://www.w3.org/2001/XMLSchema" xmlns:p="http://schemas.microsoft.com/office/2006/metadata/properties" xmlns:ns2="58ce94b1-ecb7-49e9-943a-608b6b0b9d09" xmlns:ns3="6732622e-2101-4405-8247-0b640b6dd2c8" targetNamespace="http://schemas.microsoft.com/office/2006/metadata/properties" ma:root="true" ma:fieldsID="452d506fa76ddf07a5c94ca58ba88813" ns2:_="" ns3:_="">
    <xsd:import namespace="58ce94b1-ecb7-49e9-943a-608b6b0b9d09"/>
    <xsd:import namespace="6732622e-2101-4405-8247-0b640b6dd2c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ce94b1-ecb7-49e9-943a-608b6b0b9d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4" nillable="true" ma:displayName="Length (seconds)" ma:internalName="MediaLengthInSeconds" ma:readOnly="true">
      <xsd:simpleType>
        <xsd:restriction base="dms:Unknow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570c208-9045-4890-9406-2594c6b9c867"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732622e-2101-4405-8247-0b640b6dd2c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cd34792-bb86-4078-932a-27975cd1b39e}" ma:internalName="TaxCatchAll" ma:showField="CatchAllData" ma:web="6732622e-2101-4405-8247-0b640b6dd2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732622e-2101-4405-8247-0b640b6dd2c8" xsi:nil="true"/>
    <lcf76f155ced4ddcb4097134ff3c332f xmlns="58ce94b1-ecb7-49e9-943a-608b6b0b9d0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C359F50-2AB2-4A2B-982B-25BD615CFED7}"/>
</file>

<file path=customXml/itemProps2.xml><?xml version="1.0" encoding="utf-8"?>
<ds:datastoreItem xmlns:ds="http://schemas.openxmlformats.org/officeDocument/2006/customXml" ds:itemID="{FAE985CD-6EBA-4A4C-BE2A-8C22C1848818}"/>
</file>

<file path=customXml/itemProps3.xml><?xml version="1.0" encoding="utf-8"?>
<ds:datastoreItem xmlns:ds="http://schemas.openxmlformats.org/officeDocument/2006/customXml" ds:itemID="{9F3C9689-0E52-491E-9FF2-069EAD5B67A0}"/>
</file>

<file path=docProps/app.xml><?xml version="1.0" encoding="utf-8"?>
<Properties xmlns="http://schemas.openxmlformats.org/officeDocument/2006/extended-properties" xmlns:vt="http://schemas.openxmlformats.org/officeDocument/2006/docPropsVTypes">
  <Template>Office 2013 - 2022 Theme</Template>
  <TotalTime>2061</TotalTime>
  <Words>1067</Words>
  <Application>Microsoft Office PowerPoint</Application>
  <PresentationFormat>On-screen Show (4:3)</PresentationFormat>
  <Paragraphs>196</Paragraphs>
  <Slides>28</Slides>
  <Notes>7</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28</vt:i4>
      </vt:variant>
    </vt:vector>
  </HeadingPairs>
  <TitlesOfParts>
    <vt:vector size="38" baseType="lpstr">
      <vt:lpstr>Arial</vt:lpstr>
      <vt:lpstr>Brandon Grotesque Bold</vt:lpstr>
      <vt:lpstr>Brandon Grotesque Medium</vt:lpstr>
      <vt:lpstr>Brandonn grotesque regular</vt:lpstr>
      <vt:lpstr>Calibri</vt:lpstr>
      <vt:lpstr>Courier New</vt:lpstr>
      <vt:lpstr>Tahoma</vt:lpstr>
      <vt:lpstr>Wingdings</vt:lpstr>
      <vt:lpstr>SPARC template</vt:lpstr>
      <vt:lpstr>4_SPARC template</vt:lpstr>
      <vt:lpstr>PowerPoint Presentation</vt:lpstr>
      <vt:lpstr>OVW Funding</vt:lpstr>
      <vt:lpstr>SPARC Website</vt:lpstr>
      <vt:lpstr>Understanding Stalking: Brief Review</vt:lpstr>
      <vt:lpstr>Stalking Definition: Behavioral</vt:lpstr>
      <vt:lpstr>Stalking Is:</vt:lpstr>
      <vt:lpstr>Researcher Quote</vt:lpstr>
      <vt:lpstr>Stalking and Dangerousness</vt:lpstr>
      <vt:lpstr>What Stalking Behaviors Are Present?</vt:lpstr>
      <vt:lpstr>Context Questions</vt:lpstr>
      <vt:lpstr>What’s the Risk?</vt:lpstr>
      <vt:lpstr>What is the Response?</vt:lpstr>
      <vt:lpstr>Case Study</vt:lpstr>
      <vt:lpstr>What’s the Law Enforcement Response?</vt:lpstr>
      <vt:lpstr>Conducting a Thorough and Effective Stalking Investigation</vt:lpstr>
      <vt:lpstr>What Can We Learn?</vt:lpstr>
      <vt:lpstr>Wrap Up</vt:lpstr>
      <vt:lpstr>Challenges: Stalking Cases</vt:lpstr>
      <vt:lpstr>Stalking Coordinated Community Response</vt:lpstr>
      <vt:lpstr>Victim Contact</vt:lpstr>
      <vt:lpstr>Stalking and Harassment Assessment and Risk Profile</vt:lpstr>
      <vt:lpstr>Stalking Incident Log</vt:lpstr>
      <vt:lpstr>Short Handbook for Stalking Victims</vt:lpstr>
      <vt:lpstr>Stalking Resources</vt:lpstr>
      <vt:lpstr>Advocate Guide</vt:lpstr>
      <vt:lpstr>Stalking Awareness Brochures</vt:lpstr>
      <vt:lpstr>SPARC Website</vt:lpstr>
      <vt:lpstr>Contact Information – Kendra Eggleston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 More, Do More:</dc:title>
  <dc:creator>Natalie Ivey</dc:creator>
  <cp:lastModifiedBy>Emma MacDonald</cp:lastModifiedBy>
  <cp:revision>88</cp:revision>
  <dcterms:created xsi:type="dcterms:W3CDTF">2024-06-03T15:13:55Z</dcterms:created>
  <dcterms:modified xsi:type="dcterms:W3CDTF">2025-04-24T16:18:05Z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0x01010043313A16A14E5B488009DA0BABAFFC41</vt:lpwstr>
  </property>
</Properties>
</file>