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Lst>
  <p:notesMasterIdLst>
    <p:notesMasterId r:id="rId35"/>
  </p:notesMasterIdLst>
  <p:sldIdLst>
    <p:sldId id="259" r:id="rId6"/>
    <p:sldId id="263" r:id="rId7"/>
    <p:sldId id="272" r:id="rId8"/>
    <p:sldId id="277" r:id="rId9"/>
    <p:sldId id="274" r:id="rId10"/>
    <p:sldId id="273" r:id="rId11"/>
    <p:sldId id="276" r:id="rId12"/>
    <p:sldId id="279" r:id="rId13"/>
    <p:sldId id="281" r:id="rId14"/>
    <p:sldId id="280" r:id="rId15"/>
    <p:sldId id="282" r:id="rId16"/>
    <p:sldId id="283" r:id="rId17"/>
    <p:sldId id="284" r:id="rId18"/>
    <p:sldId id="285" r:id="rId19"/>
    <p:sldId id="286" r:id="rId20"/>
    <p:sldId id="264" r:id="rId21"/>
    <p:sldId id="265" r:id="rId22"/>
    <p:sldId id="266" r:id="rId23"/>
    <p:sldId id="267" r:id="rId24"/>
    <p:sldId id="268" r:id="rId25"/>
    <p:sldId id="269" r:id="rId26"/>
    <p:sldId id="270" r:id="rId27"/>
    <p:sldId id="290" r:id="rId28"/>
    <p:sldId id="271" r:id="rId29"/>
    <p:sldId id="291" r:id="rId30"/>
    <p:sldId id="289" r:id="rId31"/>
    <p:sldId id="287" r:id="rId32"/>
    <p:sldId id="288" r:id="rId33"/>
    <p:sldId id="27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6D603E-E315-44C3-D9E5-63DE70CAD3FD}" v="487" dt="2024-01-12T14:44:19.758"/>
    <p1510:client id="{82981A33-7835-4813-8E8B-AA595E6A873E}" v="351" dt="2024-01-12T02:43:04.678"/>
    <p1510:client id="{F944B3A1-48D7-4C68-B1E2-B2374BDA1936}" v="9" dt="2024-01-12T02:16:04.1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Tiscione" userId="S::dmtiscione@loyola.edu::99b92673-dc74-41be-ac4a-7d59e91f5dde" providerId="AD" clId="Web-{F944B3A1-48D7-4C68-B1E2-B2374BDA1936}"/>
    <pc:docChg chg="addSld modSld">
      <pc:chgData name="David Tiscione" userId="S::dmtiscione@loyola.edu::99b92673-dc74-41be-ac4a-7d59e91f5dde" providerId="AD" clId="Web-{F944B3A1-48D7-4C68-B1E2-B2374BDA1936}" dt="2024-01-12T02:16:04.144" v="8" actId="20577"/>
      <pc:docMkLst>
        <pc:docMk/>
      </pc:docMkLst>
      <pc:sldChg chg="modSp new">
        <pc:chgData name="David Tiscione" userId="S::dmtiscione@loyola.edu::99b92673-dc74-41be-ac4a-7d59e91f5dde" providerId="AD" clId="Web-{F944B3A1-48D7-4C68-B1E2-B2374BDA1936}" dt="2024-01-12T02:16:04.144" v="8" actId="20577"/>
        <pc:sldMkLst>
          <pc:docMk/>
          <pc:sldMk cId="2053396894" sldId="272"/>
        </pc:sldMkLst>
        <pc:spChg chg="mod">
          <ac:chgData name="David Tiscione" userId="S::dmtiscione@loyola.edu::99b92673-dc74-41be-ac4a-7d59e91f5dde" providerId="AD" clId="Web-{F944B3A1-48D7-4C68-B1E2-B2374BDA1936}" dt="2024-01-12T02:16:04.144" v="8" actId="20577"/>
          <ac:spMkLst>
            <pc:docMk/>
            <pc:sldMk cId="2053396894" sldId="272"/>
            <ac:spMk id="3" creationId="{A476F3FA-9145-41A1-1F26-7AAB25189C78}"/>
          </ac:spMkLst>
        </pc:spChg>
      </pc:sldChg>
    </pc:docChg>
  </pc:docChgLst>
  <pc:docChgLst>
    <pc:chgData name="Marian Aden" userId="S::maden@loyola.edu::f117f7e8-d1e1-4494-a0d1-dc3947c73ba2" providerId="AD" clId="Web-{716D603E-E315-44C3-D9E5-63DE70CAD3FD}"/>
    <pc:docChg chg="addSld delSld modSld">
      <pc:chgData name="Marian Aden" userId="S::maden@loyola.edu::f117f7e8-d1e1-4494-a0d1-dc3947c73ba2" providerId="AD" clId="Web-{716D603E-E315-44C3-D9E5-63DE70CAD3FD}" dt="2024-01-12T14:44:19.758" v="465" actId="1076"/>
      <pc:docMkLst>
        <pc:docMk/>
      </pc:docMkLst>
      <pc:sldChg chg="delSp modSp new mod modClrScheme chgLayout">
        <pc:chgData name="Marian Aden" userId="S::maden@loyola.edu::f117f7e8-d1e1-4494-a0d1-dc3947c73ba2" providerId="AD" clId="Web-{716D603E-E315-44C3-D9E5-63DE70CAD3FD}" dt="2024-01-12T00:32:49.801" v="18" actId="1076"/>
        <pc:sldMkLst>
          <pc:docMk/>
          <pc:sldMk cId="1048160940" sldId="264"/>
        </pc:sldMkLst>
        <pc:spChg chg="del mod ord">
          <ac:chgData name="Marian Aden" userId="S::maden@loyola.edu::f117f7e8-d1e1-4494-a0d1-dc3947c73ba2" providerId="AD" clId="Web-{716D603E-E315-44C3-D9E5-63DE70CAD3FD}" dt="2024-01-12T00:32:43.739" v="17"/>
          <ac:spMkLst>
            <pc:docMk/>
            <pc:sldMk cId="1048160940" sldId="264"/>
            <ac:spMk id="2" creationId="{058119F3-0850-BD8C-AE1A-A4AB330A23D7}"/>
          </ac:spMkLst>
        </pc:spChg>
        <pc:spChg chg="mod ord">
          <ac:chgData name="Marian Aden" userId="S::maden@loyola.edu::f117f7e8-d1e1-4494-a0d1-dc3947c73ba2" providerId="AD" clId="Web-{716D603E-E315-44C3-D9E5-63DE70CAD3FD}" dt="2024-01-12T00:32:49.801" v="18" actId="1076"/>
          <ac:spMkLst>
            <pc:docMk/>
            <pc:sldMk cId="1048160940" sldId="264"/>
            <ac:spMk id="3" creationId="{072EF174-F1EF-70C0-8D76-570844E7B1C2}"/>
          </ac:spMkLst>
        </pc:spChg>
      </pc:sldChg>
      <pc:sldChg chg="modSp new mod modClrScheme chgLayout">
        <pc:chgData name="Marian Aden" userId="S::maden@loyola.edu::f117f7e8-d1e1-4494-a0d1-dc3947c73ba2" providerId="AD" clId="Web-{716D603E-E315-44C3-D9E5-63DE70CAD3FD}" dt="2024-01-12T01:00:05.435" v="95" actId="20577"/>
        <pc:sldMkLst>
          <pc:docMk/>
          <pc:sldMk cId="2280719753" sldId="265"/>
        </pc:sldMkLst>
        <pc:spChg chg="mod ord">
          <ac:chgData name="Marian Aden" userId="S::maden@loyola.edu::f117f7e8-d1e1-4494-a0d1-dc3947c73ba2" providerId="AD" clId="Web-{716D603E-E315-44C3-D9E5-63DE70CAD3FD}" dt="2024-01-12T01:00:05.435" v="95" actId="20577"/>
          <ac:spMkLst>
            <pc:docMk/>
            <pc:sldMk cId="2280719753" sldId="265"/>
            <ac:spMk id="2" creationId="{F0F18416-79BF-F07E-8C8D-74DBDE2A168F}"/>
          </ac:spMkLst>
        </pc:spChg>
        <pc:spChg chg="mod ord">
          <ac:chgData name="Marian Aden" userId="S::maden@loyola.edu::f117f7e8-d1e1-4494-a0d1-dc3947c73ba2" providerId="AD" clId="Web-{716D603E-E315-44C3-D9E5-63DE70CAD3FD}" dt="2024-01-12T00:34:10.865" v="26" actId="20577"/>
          <ac:spMkLst>
            <pc:docMk/>
            <pc:sldMk cId="2280719753" sldId="265"/>
            <ac:spMk id="3" creationId="{327866D1-F3FD-3EFE-C2C1-81E92F1CFB19}"/>
          </ac:spMkLst>
        </pc:spChg>
      </pc:sldChg>
      <pc:sldChg chg="addSp delSp modSp new mod modClrScheme chgLayout">
        <pc:chgData name="Marian Aden" userId="S::maden@loyola.edu::f117f7e8-d1e1-4494-a0d1-dc3947c73ba2" providerId="AD" clId="Web-{716D603E-E315-44C3-D9E5-63DE70CAD3FD}" dt="2024-01-12T14:13:17.765" v="423" actId="20577"/>
        <pc:sldMkLst>
          <pc:docMk/>
          <pc:sldMk cId="4229813955" sldId="266"/>
        </pc:sldMkLst>
        <pc:spChg chg="del mod ord">
          <ac:chgData name="Marian Aden" userId="S::maden@loyola.edu::f117f7e8-d1e1-4494-a0d1-dc3947c73ba2" providerId="AD" clId="Web-{716D603E-E315-44C3-D9E5-63DE70CAD3FD}" dt="2024-01-12T01:11:28.648" v="115"/>
          <ac:spMkLst>
            <pc:docMk/>
            <pc:sldMk cId="4229813955" sldId="266"/>
            <ac:spMk id="2" creationId="{0841F29F-C15F-F852-F820-78AD3C66F656}"/>
          </ac:spMkLst>
        </pc:spChg>
        <pc:spChg chg="mod ord">
          <ac:chgData name="Marian Aden" userId="S::maden@loyola.edu::f117f7e8-d1e1-4494-a0d1-dc3947c73ba2" providerId="AD" clId="Web-{716D603E-E315-44C3-D9E5-63DE70CAD3FD}" dt="2024-01-12T14:13:17.765" v="423" actId="20577"/>
          <ac:spMkLst>
            <pc:docMk/>
            <pc:sldMk cId="4229813955" sldId="266"/>
            <ac:spMk id="3" creationId="{6054FFD9-446E-78D8-0A8D-83E04BF4476B}"/>
          </ac:spMkLst>
        </pc:spChg>
        <pc:picChg chg="add mod">
          <ac:chgData name="Marian Aden" userId="S::maden@loyola.edu::f117f7e8-d1e1-4494-a0d1-dc3947c73ba2" providerId="AD" clId="Web-{716D603E-E315-44C3-D9E5-63DE70CAD3FD}" dt="2024-01-12T01:11:50.805" v="119" actId="1076"/>
          <ac:picMkLst>
            <pc:docMk/>
            <pc:sldMk cId="4229813955" sldId="266"/>
            <ac:picMk id="4" creationId="{39EDB536-8FD6-8817-7ABC-1E0424806C93}"/>
          </ac:picMkLst>
        </pc:picChg>
      </pc:sldChg>
      <pc:sldChg chg="addSp delSp modSp new mod modClrScheme chgLayout">
        <pc:chgData name="Marian Aden" userId="S::maden@loyola.edu::f117f7e8-d1e1-4494-a0d1-dc3947c73ba2" providerId="AD" clId="Web-{716D603E-E315-44C3-D9E5-63DE70CAD3FD}" dt="2024-01-12T01:14:05.698" v="132" actId="14100"/>
        <pc:sldMkLst>
          <pc:docMk/>
          <pc:sldMk cId="3992610593" sldId="267"/>
        </pc:sldMkLst>
        <pc:spChg chg="del mod ord">
          <ac:chgData name="Marian Aden" userId="S::maden@loyola.edu::f117f7e8-d1e1-4494-a0d1-dc3947c73ba2" providerId="AD" clId="Web-{716D603E-E315-44C3-D9E5-63DE70CAD3FD}" dt="2024-01-12T01:13:19.259" v="128"/>
          <ac:spMkLst>
            <pc:docMk/>
            <pc:sldMk cId="3992610593" sldId="267"/>
            <ac:spMk id="2" creationId="{5CC48BBF-F703-D6C1-1D1C-66801108D798}"/>
          </ac:spMkLst>
        </pc:spChg>
        <pc:spChg chg="mod ord">
          <ac:chgData name="Marian Aden" userId="S::maden@loyola.edu::f117f7e8-d1e1-4494-a0d1-dc3947c73ba2" providerId="AD" clId="Web-{716D603E-E315-44C3-D9E5-63DE70CAD3FD}" dt="2024-01-12T01:13:04.556" v="127" actId="20577"/>
          <ac:spMkLst>
            <pc:docMk/>
            <pc:sldMk cId="3992610593" sldId="267"/>
            <ac:spMk id="3" creationId="{97E60B71-C049-5927-5F18-5477A0C1C197}"/>
          </ac:spMkLst>
        </pc:spChg>
        <pc:picChg chg="add mod">
          <ac:chgData name="Marian Aden" userId="S::maden@loyola.edu::f117f7e8-d1e1-4494-a0d1-dc3947c73ba2" providerId="AD" clId="Web-{716D603E-E315-44C3-D9E5-63DE70CAD3FD}" dt="2024-01-12T01:14:05.698" v="132" actId="14100"/>
          <ac:picMkLst>
            <pc:docMk/>
            <pc:sldMk cId="3992610593" sldId="267"/>
            <ac:picMk id="4" creationId="{150C7722-F412-0D69-AF0B-A96C969BED80}"/>
          </ac:picMkLst>
        </pc:picChg>
      </pc:sldChg>
      <pc:sldChg chg="addSp delSp modSp new mod modClrScheme chgLayout">
        <pc:chgData name="Marian Aden" userId="S::maden@loyola.edu::f117f7e8-d1e1-4494-a0d1-dc3947c73ba2" providerId="AD" clId="Web-{716D603E-E315-44C3-D9E5-63DE70CAD3FD}" dt="2024-01-12T01:15:48.058" v="144" actId="14100"/>
        <pc:sldMkLst>
          <pc:docMk/>
          <pc:sldMk cId="1785924971" sldId="268"/>
        </pc:sldMkLst>
        <pc:spChg chg="del mod ord">
          <ac:chgData name="Marian Aden" userId="S::maden@loyola.edu::f117f7e8-d1e1-4494-a0d1-dc3947c73ba2" providerId="AD" clId="Web-{716D603E-E315-44C3-D9E5-63DE70CAD3FD}" dt="2024-01-12T01:15:24.167" v="140"/>
          <ac:spMkLst>
            <pc:docMk/>
            <pc:sldMk cId="1785924971" sldId="268"/>
            <ac:spMk id="2" creationId="{7CD70E63-86B1-1AE6-78D2-A4540DC0C7CE}"/>
          </ac:spMkLst>
        </pc:spChg>
        <pc:spChg chg="mod ord">
          <ac:chgData name="Marian Aden" userId="S::maden@loyola.edu::f117f7e8-d1e1-4494-a0d1-dc3947c73ba2" providerId="AD" clId="Web-{716D603E-E315-44C3-D9E5-63DE70CAD3FD}" dt="2024-01-12T01:14:49.339" v="139" actId="20577"/>
          <ac:spMkLst>
            <pc:docMk/>
            <pc:sldMk cId="1785924971" sldId="268"/>
            <ac:spMk id="3" creationId="{A9ACE621-35EE-D26C-6DA7-5E1F7965D26F}"/>
          </ac:spMkLst>
        </pc:spChg>
        <pc:picChg chg="add mod">
          <ac:chgData name="Marian Aden" userId="S::maden@loyola.edu::f117f7e8-d1e1-4494-a0d1-dc3947c73ba2" providerId="AD" clId="Web-{716D603E-E315-44C3-D9E5-63DE70CAD3FD}" dt="2024-01-12T01:15:48.058" v="144" actId="14100"/>
          <ac:picMkLst>
            <pc:docMk/>
            <pc:sldMk cId="1785924971" sldId="268"/>
            <ac:picMk id="4" creationId="{C1DA536D-8C6F-E5F5-6E2E-0EF6F084795C}"/>
          </ac:picMkLst>
        </pc:picChg>
      </pc:sldChg>
      <pc:sldChg chg="addSp delSp modSp new mod modClrScheme chgLayout">
        <pc:chgData name="Marian Aden" userId="S::maden@loyola.edu::f117f7e8-d1e1-4494-a0d1-dc3947c73ba2" providerId="AD" clId="Web-{716D603E-E315-44C3-D9E5-63DE70CAD3FD}" dt="2024-01-12T01:19:01.749" v="162" actId="14100"/>
        <pc:sldMkLst>
          <pc:docMk/>
          <pc:sldMk cId="3725226478" sldId="269"/>
        </pc:sldMkLst>
        <pc:spChg chg="del mod ord">
          <ac:chgData name="Marian Aden" userId="S::maden@loyola.edu::f117f7e8-d1e1-4494-a0d1-dc3947c73ba2" providerId="AD" clId="Web-{716D603E-E315-44C3-D9E5-63DE70CAD3FD}" dt="2024-01-12T01:18:02.701" v="158"/>
          <ac:spMkLst>
            <pc:docMk/>
            <pc:sldMk cId="3725226478" sldId="269"/>
            <ac:spMk id="2" creationId="{C3901B97-A14D-FA59-706D-A842A4C26E32}"/>
          </ac:spMkLst>
        </pc:spChg>
        <pc:spChg chg="mod ord">
          <ac:chgData name="Marian Aden" userId="S::maden@loyola.edu::f117f7e8-d1e1-4494-a0d1-dc3947c73ba2" providerId="AD" clId="Web-{716D603E-E315-44C3-D9E5-63DE70CAD3FD}" dt="2024-01-12T01:17:36.060" v="157" actId="20577"/>
          <ac:spMkLst>
            <pc:docMk/>
            <pc:sldMk cId="3725226478" sldId="269"/>
            <ac:spMk id="3" creationId="{C459E10A-0C35-504C-6E50-AE498BAE3609}"/>
          </ac:spMkLst>
        </pc:spChg>
        <pc:picChg chg="add mod">
          <ac:chgData name="Marian Aden" userId="S::maden@loyola.edu::f117f7e8-d1e1-4494-a0d1-dc3947c73ba2" providerId="AD" clId="Web-{716D603E-E315-44C3-D9E5-63DE70CAD3FD}" dt="2024-01-12T01:19:01.749" v="162" actId="14100"/>
          <ac:picMkLst>
            <pc:docMk/>
            <pc:sldMk cId="3725226478" sldId="269"/>
            <ac:picMk id="4" creationId="{73FD0563-364B-0C5C-951E-BE37D0A3BE7E}"/>
          </ac:picMkLst>
        </pc:picChg>
      </pc:sldChg>
      <pc:sldChg chg="addSp delSp modSp new mod modClrScheme chgLayout">
        <pc:chgData name="Marian Aden" userId="S::maden@loyola.edu::f117f7e8-d1e1-4494-a0d1-dc3947c73ba2" providerId="AD" clId="Web-{716D603E-E315-44C3-D9E5-63DE70CAD3FD}" dt="2024-01-12T01:24:06.331" v="171" actId="1076"/>
        <pc:sldMkLst>
          <pc:docMk/>
          <pc:sldMk cId="156409480" sldId="270"/>
        </pc:sldMkLst>
        <pc:spChg chg="del mod ord">
          <ac:chgData name="Marian Aden" userId="S::maden@loyola.edu::f117f7e8-d1e1-4494-a0d1-dc3947c73ba2" providerId="AD" clId="Web-{716D603E-E315-44C3-D9E5-63DE70CAD3FD}" dt="2024-01-12T01:23:41.628" v="168"/>
          <ac:spMkLst>
            <pc:docMk/>
            <pc:sldMk cId="156409480" sldId="270"/>
            <ac:spMk id="2" creationId="{591CD7C3-A14E-5385-1ECB-B0BAF31697E0}"/>
          </ac:spMkLst>
        </pc:spChg>
        <pc:spChg chg="mod ord">
          <ac:chgData name="Marian Aden" userId="S::maden@loyola.edu::f117f7e8-d1e1-4494-a0d1-dc3947c73ba2" providerId="AD" clId="Web-{716D603E-E315-44C3-D9E5-63DE70CAD3FD}" dt="2024-01-12T01:20:31.234" v="167" actId="20577"/>
          <ac:spMkLst>
            <pc:docMk/>
            <pc:sldMk cId="156409480" sldId="270"/>
            <ac:spMk id="3" creationId="{7995A088-42A9-47DF-817A-2393EE625579}"/>
          </ac:spMkLst>
        </pc:spChg>
        <pc:picChg chg="add mod">
          <ac:chgData name="Marian Aden" userId="S::maden@loyola.edu::f117f7e8-d1e1-4494-a0d1-dc3947c73ba2" providerId="AD" clId="Web-{716D603E-E315-44C3-D9E5-63DE70CAD3FD}" dt="2024-01-12T01:24:06.331" v="171" actId="1076"/>
          <ac:picMkLst>
            <pc:docMk/>
            <pc:sldMk cId="156409480" sldId="270"/>
            <ac:picMk id="4" creationId="{AD1F7224-74AF-EF88-F9A5-55A1C6B495D9}"/>
          </ac:picMkLst>
        </pc:picChg>
      </pc:sldChg>
      <pc:sldChg chg="modSp new mod modClrScheme chgLayout">
        <pc:chgData name="Marian Aden" userId="S::maden@loyola.edu::f117f7e8-d1e1-4494-a0d1-dc3947c73ba2" providerId="AD" clId="Web-{716D603E-E315-44C3-D9E5-63DE70CAD3FD}" dt="2024-01-12T01:41:48.050" v="229" actId="20577"/>
        <pc:sldMkLst>
          <pc:docMk/>
          <pc:sldMk cId="3657605810" sldId="271"/>
        </pc:sldMkLst>
        <pc:spChg chg="mod ord">
          <ac:chgData name="Marian Aden" userId="S::maden@loyola.edu::f117f7e8-d1e1-4494-a0d1-dc3947c73ba2" providerId="AD" clId="Web-{716D603E-E315-44C3-D9E5-63DE70CAD3FD}" dt="2024-01-12T01:41:48.050" v="229" actId="20577"/>
          <ac:spMkLst>
            <pc:docMk/>
            <pc:sldMk cId="3657605810" sldId="271"/>
            <ac:spMk id="2" creationId="{E143A994-80F7-7212-CA97-2076D3DDB97B}"/>
          </ac:spMkLst>
        </pc:spChg>
        <pc:spChg chg="mod ord">
          <ac:chgData name="Marian Aden" userId="S::maden@loyola.edu::f117f7e8-d1e1-4494-a0d1-dc3947c73ba2" providerId="AD" clId="Web-{716D603E-E315-44C3-D9E5-63DE70CAD3FD}" dt="2024-01-12T01:37:31.734" v="186" actId="20577"/>
          <ac:spMkLst>
            <pc:docMk/>
            <pc:sldMk cId="3657605810" sldId="271"/>
            <ac:spMk id="3" creationId="{D1ECEF64-87B5-2B32-2CD4-3B1F4169425F}"/>
          </ac:spMkLst>
        </pc:spChg>
      </pc:sldChg>
      <pc:sldChg chg="delSp modSp new">
        <pc:chgData name="Marian Aden" userId="S::maden@loyola.edu::f117f7e8-d1e1-4494-a0d1-dc3947c73ba2" providerId="AD" clId="Web-{716D603E-E315-44C3-D9E5-63DE70CAD3FD}" dt="2024-01-12T02:29:01.710" v="238" actId="1076"/>
        <pc:sldMkLst>
          <pc:docMk/>
          <pc:sldMk cId="2799041969" sldId="278"/>
        </pc:sldMkLst>
        <pc:spChg chg="del">
          <ac:chgData name="Marian Aden" userId="S::maden@loyola.edu::f117f7e8-d1e1-4494-a0d1-dc3947c73ba2" providerId="AD" clId="Web-{716D603E-E315-44C3-D9E5-63DE70CAD3FD}" dt="2024-01-12T02:28:56.084" v="237"/>
          <ac:spMkLst>
            <pc:docMk/>
            <pc:sldMk cId="2799041969" sldId="278"/>
            <ac:spMk id="2" creationId="{A68AF3DE-5713-2481-C305-2B2AD623987E}"/>
          </ac:spMkLst>
        </pc:spChg>
        <pc:spChg chg="mod">
          <ac:chgData name="Marian Aden" userId="S::maden@loyola.edu::f117f7e8-d1e1-4494-a0d1-dc3947c73ba2" providerId="AD" clId="Web-{716D603E-E315-44C3-D9E5-63DE70CAD3FD}" dt="2024-01-12T02:29:01.710" v="238" actId="1076"/>
          <ac:spMkLst>
            <pc:docMk/>
            <pc:sldMk cId="2799041969" sldId="278"/>
            <ac:spMk id="3" creationId="{632A35C8-39E5-1E39-DD09-001C3C1A72C6}"/>
          </ac:spMkLst>
        </pc:spChg>
      </pc:sldChg>
      <pc:sldChg chg="delSp modSp new mod modClrScheme chgLayout">
        <pc:chgData name="Marian Aden" userId="S::maden@loyola.edu::f117f7e8-d1e1-4494-a0d1-dc3947c73ba2" providerId="AD" clId="Web-{716D603E-E315-44C3-D9E5-63DE70CAD3FD}" dt="2024-01-12T13:52:31.073" v="306" actId="1076"/>
        <pc:sldMkLst>
          <pc:docMk/>
          <pc:sldMk cId="166714164" sldId="287"/>
        </pc:sldMkLst>
        <pc:spChg chg="del mod ord">
          <ac:chgData name="Marian Aden" userId="S::maden@loyola.edu::f117f7e8-d1e1-4494-a0d1-dc3947c73ba2" providerId="AD" clId="Web-{716D603E-E315-44C3-D9E5-63DE70CAD3FD}" dt="2024-01-12T13:52:26.104" v="305"/>
          <ac:spMkLst>
            <pc:docMk/>
            <pc:sldMk cId="166714164" sldId="287"/>
            <ac:spMk id="2" creationId="{B927C32C-AA99-38AD-A6A3-BDD31FB55D57}"/>
          </ac:spMkLst>
        </pc:spChg>
        <pc:spChg chg="mod ord">
          <ac:chgData name="Marian Aden" userId="S::maden@loyola.edu::f117f7e8-d1e1-4494-a0d1-dc3947c73ba2" providerId="AD" clId="Web-{716D603E-E315-44C3-D9E5-63DE70CAD3FD}" dt="2024-01-12T13:52:31.073" v="306" actId="1076"/>
          <ac:spMkLst>
            <pc:docMk/>
            <pc:sldMk cId="166714164" sldId="287"/>
            <ac:spMk id="3" creationId="{34AE89FC-4D2F-FD34-4A0E-F86EDC74C8A8}"/>
          </ac:spMkLst>
        </pc:spChg>
      </pc:sldChg>
      <pc:sldChg chg="delSp modSp new mod modClrScheme chgLayout">
        <pc:chgData name="Marian Aden" userId="S::maden@loyola.edu::f117f7e8-d1e1-4494-a0d1-dc3947c73ba2" providerId="AD" clId="Web-{716D603E-E315-44C3-D9E5-63DE70CAD3FD}" dt="2024-01-12T13:58:15.974" v="415" actId="1076"/>
        <pc:sldMkLst>
          <pc:docMk/>
          <pc:sldMk cId="1055777497" sldId="288"/>
        </pc:sldMkLst>
        <pc:spChg chg="del mod ord">
          <ac:chgData name="Marian Aden" userId="S::maden@loyola.edu::f117f7e8-d1e1-4494-a0d1-dc3947c73ba2" providerId="AD" clId="Web-{716D603E-E315-44C3-D9E5-63DE70CAD3FD}" dt="2024-01-12T13:58:12.067" v="414"/>
          <ac:spMkLst>
            <pc:docMk/>
            <pc:sldMk cId="1055777497" sldId="288"/>
            <ac:spMk id="2" creationId="{8E3E277F-8C6C-5775-542E-62CD6F6F237B}"/>
          </ac:spMkLst>
        </pc:spChg>
        <pc:spChg chg="mod ord">
          <ac:chgData name="Marian Aden" userId="S::maden@loyola.edu::f117f7e8-d1e1-4494-a0d1-dc3947c73ba2" providerId="AD" clId="Web-{716D603E-E315-44C3-D9E5-63DE70CAD3FD}" dt="2024-01-12T13:58:15.974" v="415" actId="1076"/>
          <ac:spMkLst>
            <pc:docMk/>
            <pc:sldMk cId="1055777497" sldId="288"/>
            <ac:spMk id="3" creationId="{4E467023-8949-0F8A-9A4B-8C9AE6266643}"/>
          </ac:spMkLst>
        </pc:spChg>
      </pc:sldChg>
      <pc:sldChg chg="delSp modSp new mod modClrScheme chgLayout">
        <pc:chgData name="Marian Aden" userId="S::maden@loyola.edu::f117f7e8-d1e1-4494-a0d1-dc3947c73ba2" providerId="AD" clId="Web-{716D603E-E315-44C3-D9E5-63DE70CAD3FD}" dt="2024-01-12T13:56:46.690" v="369" actId="1076"/>
        <pc:sldMkLst>
          <pc:docMk/>
          <pc:sldMk cId="4091878513" sldId="289"/>
        </pc:sldMkLst>
        <pc:spChg chg="del mod ord">
          <ac:chgData name="Marian Aden" userId="S::maden@loyola.edu::f117f7e8-d1e1-4494-a0d1-dc3947c73ba2" providerId="AD" clId="Web-{716D603E-E315-44C3-D9E5-63DE70CAD3FD}" dt="2024-01-12T13:56:39.955" v="368"/>
          <ac:spMkLst>
            <pc:docMk/>
            <pc:sldMk cId="4091878513" sldId="289"/>
            <ac:spMk id="2" creationId="{65BC97BB-E558-3D9A-2DCB-31AF5E330305}"/>
          </ac:spMkLst>
        </pc:spChg>
        <pc:spChg chg="mod ord">
          <ac:chgData name="Marian Aden" userId="S::maden@loyola.edu::f117f7e8-d1e1-4494-a0d1-dc3947c73ba2" providerId="AD" clId="Web-{716D603E-E315-44C3-D9E5-63DE70CAD3FD}" dt="2024-01-12T13:56:46.690" v="369" actId="1076"/>
          <ac:spMkLst>
            <pc:docMk/>
            <pc:sldMk cId="4091878513" sldId="289"/>
            <ac:spMk id="3" creationId="{FC7ECE3D-EFB1-DA7D-8623-F9B57728394A}"/>
          </ac:spMkLst>
        </pc:spChg>
      </pc:sldChg>
      <pc:sldChg chg="modSp new del mod modClrScheme chgLayout">
        <pc:chgData name="Marian Aden" userId="S::maden@loyola.edu::f117f7e8-d1e1-4494-a0d1-dc3947c73ba2" providerId="AD" clId="Web-{716D603E-E315-44C3-D9E5-63DE70CAD3FD}" dt="2024-01-12T14:24:15.487" v="430"/>
        <pc:sldMkLst>
          <pc:docMk/>
          <pc:sldMk cId="1843240832" sldId="290"/>
        </pc:sldMkLst>
        <pc:spChg chg="mod ord">
          <ac:chgData name="Marian Aden" userId="S::maden@loyola.edu::f117f7e8-d1e1-4494-a0d1-dc3947c73ba2" providerId="AD" clId="Web-{716D603E-E315-44C3-D9E5-63DE70CAD3FD}" dt="2024-01-12T14:23:48.002" v="425"/>
          <ac:spMkLst>
            <pc:docMk/>
            <pc:sldMk cId="1843240832" sldId="290"/>
            <ac:spMk id="2" creationId="{31A7D000-8121-62D8-1234-2788681691AC}"/>
          </ac:spMkLst>
        </pc:spChg>
        <pc:spChg chg="mod ord">
          <ac:chgData name="Marian Aden" userId="S::maden@loyola.edu::f117f7e8-d1e1-4494-a0d1-dc3947c73ba2" providerId="AD" clId="Web-{716D603E-E315-44C3-D9E5-63DE70CAD3FD}" dt="2024-01-12T14:24:08.956" v="429" actId="20577"/>
          <ac:spMkLst>
            <pc:docMk/>
            <pc:sldMk cId="1843240832" sldId="290"/>
            <ac:spMk id="3" creationId="{2B8292A5-E4DE-9598-CD15-97FBA8BE0A7B}"/>
          </ac:spMkLst>
        </pc:spChg>
      </pc:sldChg>
      <pc:sldChg chg="delSp modSp new mod modClrScheme chgLayout">
        <pc:chgData name="Marian Aden" userId="S::maden@loyola.edu::f117f7e8-d1e1-4494-a0d1-dc3947c73ba2" providerId="AD" clId="Web-{716D603E-E315-44C3-D9E5-63DE70CAD3FD}" dt="2024-01-12T14:24:59.301" v="443" actId="1076"/>
        <pc:sldMkLst>
          <pc:docMk/>
          <pc:sldMk cId="2013853616" sldId="290"/>
        </pc:sldMkLst>
        <pc:spChg chg="del mod ord">
          <ac:chgData name="Marian Aden" userId="S::maden@loyola.edu::f117f7e8-d1e1-4494-a0d1-dc3947c73ba2" providerId="AD" clId="Web-{716D603E-E315-44C3-D9E5-63DE70CAD3FD}" dt="2024-01-12T14:24:53.192" v="442"/>
          <ac:spMkLst>
            <pc:docMk/>
            <pc:sldMk cId="2013853616" sldId="290"/>
            <ac:spMk id="2" creationId="{038CCD26-C30C-FAB8-4887-9AFD1DE04BA8}"/>
          </ac:spMkLst>
        </pc:spChg>
        <pc:spChg chg="mod ord">
          <ac:chgData name="Marian Aden" userId="S::maden@loyola.edu::f117f7e8-d1e1-4494-a0d1-dc3947c73ba2" providerId="AD" clId="Web-{716D603E-E315-44C3-D9E5-63DE70CAD3FD}" dt="2024-01-12T14:24:59.301" v="443" actId="1076"/>
          <ac:spMkLst>
            <pc:docMk/>
            <pc:sldMk cId="2013853616" sldId="290"/>
            <ac:spMk id="3" creationId="{3E113FBD-CD84-9310-7A1A-7BE60325FDDB}"/>
          </ac:spMkLst>
        </pc:spChg>
      </pc:sldChg>
      <pc:sldChg chg="delSp modSp new">
        <pc:chgData name="Marian Aden" userId="S::maden@loyola.edu::f117f7e8-d1e1-4494-a0d1-dc3947c73ba2" providerId="AD" clId="Web-{716D603E-E315-44C3-D9E5-63DE70CAD3FD}" dt="2024-01-12T14:44:19.758" v="465" actId="1076"/>
        <pc:sldMkLst>
          <pc:docMk/>
          <pc:sldMk cId="2500948640" sldId="291"/>
        </pc:sldMkLst>
        <pc:spChg chg="del">
          <ac:chgData name="Marian Aden" userId="S::maden@loyola.edu::f117f7e8-d1e1-4494-a0d1-dc3947c73ba2" providerId="AD" clId="Web-{716D603E-E315-44C3-D9E5-63DE70CAD3FD}" dt="2024-01-12T14:44:14.320" v="464"/>
          <ac:spMkLst>
            <pc:docMk/>
            <pc:sldMk cId="2500948640" sldId="291"/>
            <ac:spMk id="2" creationId="{7EC2F01D-97AC-6576-1954-2C533D9E3BED}"/>
          </ac:spMkLst>
        </pc:spChg>
        <pc:spChg chg="mod">
          <ac:chgData name="Marian Aden" userId="S::maden@loyola.edu::f117f7e8-d1e1-4494-a0d1-dc3947c73ba2" providerId="AD" clId="Web-{716D603E-E315-44C3-D9E5-63DE70CAD3FD}" dt="2024-01-12T14:44:19.758" v="465" actId="1076"/>
          <ac:spMkLst>
            <pc:docMk/>
            <pc:sldMk cId="2500948640" sldId="291"/>
            <ac:spMk id="3" creationId="{55826DFB-B65E-6285-9982-C4A6C5866A0E}"/>
          </ac:spMkLst>
        </pc:spChg>
      </pc:sldChg>
    </pc:docChg>
  </pc:docChgLst>
  <pc:docChgLst>
    <pc:chgData name="David Tiscione" userId="99b92673-dc74-41be-ac4a-7d59e91f5dde" providerId="ADAL" clId="{82981A33-7835-4813-8E8B-AA595E6A873E}"/>
    <pc:docChg chg="undo redo custSel addSld delSld modSld sldOrd">
      <pc:chgData name="David Tiscione" userId="99b92673-dc74-41be-ac4a-7d59e91f5dde" providerId="ADAL" clId="{82981A33-7835-4813-8E8B-AA595E6A873E}" dt="2024-01-12T02:43:04.678" v="745" actId="20577"/>
      <pc:docMkLst>
        <pc:docMk/>
      </pc:docMkLst>
      <pc:sldChg chg="modSp mod">
        <pc:chgData name="David Tiscione" userId="99b92673-dc74-41be-ac4a-7d59e91f5dde" providerId="ADAL" clId="{82981A33-7835-4813-8E8B-AA595E6A873E}" dt="2024-01-11T13:42:47.899" v="117" actId="108"/>
        <pc:sldMkLst>
          <pc:docMk/>
          <pc:sldMk cId="3173026192" sldId="259"/>
        </pc:sldMkLst>
        <pc:spChg chg="mod">
          <ac:chgData name="David Tiscione" userId="99b92673-dc74-41be-ac4a-7d59e91f5dde" providerId="ADAL" clId="{82981A33-7835-4813-8E8B-AA595E6A873E}" dt="2024-01-11T13:42:47.899" v="117" actId="108"/>
          <ac:spMkLst>
            <pc:docMk/>
            <pc:sldMk cId="3173026192" sldId="259"/>
            <ac:spMk id="2" creationId="{66987ECE-9C0A-4FCB-85F5-102F4A399964}"/>
          </ac:spMkLst>
        </pc:spChg>
        <pc:spChg chg="mod">
          <ac:chgData name="David Tiscione" userId="99b92673-dc74-41be-ac4a-7d59e91f5dde" providerId="ADAL" clId="{82981A33-7835-4813-8E8B-AA595E6A873E}" dt="2024-01-11T13:42:16.378" v="53" actId="20577"/>
          <ac:spMkLst>
            <pc:docMk/>
            <pc:sldMk cId="3173026192" sldId="259"/>
            <ac:spMk id="4" creationId="{C7F2102D-9118-4DDD-8E11-F9FD479967E8}"/>
          </ac:spMkLst>
        </pc:spChg>
      </pc:sldChg>
      <pc:sldChg chg="modSp mod">
        <pc:chgData name="David Tiscione" userId="99b92673-dc74-41be-ac4a-7d59e91f5dde" providerId="ADAL" clId="{82981A33-7835-4813-8E8B-AA595E6A873E}" dt="2024-01-12T02:41:15.219" v="596" actId="20578"/>
        <pc:sldMkLst>
          <pc:docMk/>
          <pc:sldMk cId="3626387251" sldId="263"/>
        </pc:sldMkLst>
        <pc:spChg chg="mod">
          <ac:chgData name="David Tiscione" userId="99b92673-dc74-41be-ac4a-7d59e91f5dde" providerId="ADAL" clId="{82981A33-7835-4813-8E8B-AA595E6A873E}" dt="2024-01-12T02:41:15.219" v="596" actId="20578"/>
          <ac:spMkLst>
            <pc:docMk/>
            <pc:sldMk cId="3626387251" sldId="263"/>
            <ac:spMk id="2" creationId="{84CC9DBD-5B16-4B13-AA25-5D6FF05C3267}"/>
          </ac:spMkLst>
        </pc:spChg>
        <pc:spChg chg="mod">
          <ac:chgData name="David Tiscione" userId="99b92673-dc74-41be-ac4a-7d59e91f5dde" providerId="ADAL" clId="{82981A33-7835-4813-8E8B-AA595E6A873E}" dt="2024-01-11T13:42:54.882" v="137" actId="20577"/>
          <ac:spMkLst>
            <pc:docMk/>
            <pc:sldMk cId="3626387251" sldId="263"/>
            <ac:spMk id="3" creationId="{79ACBCB9-73B3-4003-B913-51B9DC439FB3}"/>
          </ac:spMkLst>
        </pc:spChg>
      </pc:sldChg>
      <pc:sldChg chg="modSp mod">
        <pc:chgData name="David Tiscione" userId="99b92673-dc74-41be-ac4a-7d59e91f5dde" providerId="ADAL" clId="{82981A33-7835-4813-8E8B-AA595E6A873E}" dt="2024-01-12T02:31:14.257" v="477" actId="20577"/>
        <pc:sldMkLst>
          <pc:docMk/>
          <pc:sldMk cId="2053396894" sldId="272"/>
        </pc:sldMkLst>
        <pc:spChg chg="mod">
          <ac:chgData name="David Tiscione" userId="99b92673-dc74-41be-ac4a-7d59e91f5dde" providerId="ADAL" clId="{82981A33-7835-4813-8E8B-AA595E6A873E}" dt="2024-01-12T02:31:14.257" v="477" actId="20577"/>
          <ac:spMkLst>
            <pc:docMk/>
            <pc:sldMk cId="2053396894" sldId="272"/>
            <ac:spMk id="2" creationId="{A1F284FA-4F8A-1B23-3E5A-A4B4797FBD60}"/>
          </ac:spMkLst>
        </pc:spChg>
        <pc:spChg chg="mod">
          <ac:chgData name="David Tiscione" userId="99b92673-dc74-41be-ac4a-7d59e91f5dde" providerId="ADAL" clId="{82981A33-7835-4813-8E8B-AA595E6A873E}" dt="2024-01-12T02:26:00.307" v="392" actId="1076"/>
          <ac:spMkLst>
            <pc:docMk/>
            <pc:sldMk cId="2053396894" sldId="272"/>
            <ac:spMk id="3" creationId="{A476F3FA-9145-41A1-1F26-7AAB25189C78}"/>
          </ac:spMkLst>
        </pc:spChg>
      </pc:sldChg>
      <pc:sldChg chg="modSp new mod">
        <pc:chgData name="David Tiscione" userId="99b92673-dc74-41be-ac4a-7d59e91f5dde" providerId="ADAL" clId="{82981A33-7835-4813-8E8B-AA595E6A873E}" dt="2024-01-12T02:32:42.196" v="493" actId="108"/>
        <pc:sldMkLst>
          <pc:docMk/>
          <pc:sldMk cId="852087564" sldId="273"/>
        </pc:sldMkLst>
        <pc:spChg chg="mod">
          <ac:chgData name="David Tiscione" userId="99b92673-dc74-41be-ac4a-7d59e91f5dde" providerId="ADAL" clId="{82981A33-7835-4813-8E8B-AA595E6A873E}" dt="2024-01-12T02:32:42.196" v="493" actId="108"/>
          <ac:spMkLst>
            <pc:docMk/>
            <pc:sldMk cId="852087564" sldId="273"/>
            <ac:spMk id="2" creationId="{76E2250C-2DF5-C1B6-10DE-43A2621B2E85}"/>
          </ac:spMkLst>
        </pc:spChg>
        <pc:spChg chg="mod">
          <ac:chgData name="David Tiscione" userId="99b92673-dc74-41be-ac4a-7d59e91f5dde" providerId="ADAL" clId="{82981A33-7835-4813-8E8B-AA595E6A873E}" dt="2024-01-12T02:21:18.082" v="333" actId="1076"/>
          <ac:spMkLst>
            <pc:docMk/>
            <pc:sldMk cId="852087564" sldId="273"/>
            <ac:spMk id="3" creationId="{6E258E54-B387-9732-D0B7-2934A0F9B6B6}"/>
          </ac:spMkLst>
        </pc:spChg>
      </pc:sldChg>
      <pc:sldChg chg="modSp add mod ord">
        <pc:chgData name="David Tiscione" userId="99b92673-dc74-41be-ac4a-7d59e91f5dde" providerId="ADAL" clId="{82981A33-7835-4813-8E8B-AA595E6A873E}" dt="2024-01-12T02:30:20.075" v="454" actId="403"/>
        <pc:sldMkLst>
          <pc:docMk/>
          <pc:sldMk cId="2287617826" sldId="274"/>
        </pc:sldMkLst>
        <pc:spChg chg="mod">
          <ac:chgData name="David Tiscione" userId="99b92673-dc74-41be-ac4a-7d59e91f5dde" providerId="ADAL" clId="{82981A33-7835-4813-8E8B-AA595E6A873E}" dt="2024-01-12T02:30:20.075" v="454" actId="403"/>
          <ac:spMkLst>
            <pc:docMk/>
            <pc:sldMk cId="2287617826" sldId="274"/>
            <ac:spMk id="2" creationId="{76E2250C-2DF5-C1B6-10DE-43A2621B2E85}"/>
          </ac:spMkLst>
        </pc:spChg>
      </pc:sldChg>
      <pc:sldChg chg="modSp add del mod">
        <pc:chgData name="David Tiscione" userId="99b92673-dc74-41be-ac4a-7d59e91f5dde" providerId="ADAL" clId="{82981A33-7835-4813-8E8B-AA595E6A873E}" dt="2024-01-12T02:30:11.055" v="453" actId="2696"/>
        <pc:sldMkLst>
          <pc:docMk/>
          <pc:sldMk cId="3856463673" sldId="275"/>
        </pc:sldMkLst>
        <pc:spChg chg="mod">
          <ac:chgData name="David Tiscione" userId="99b92673-dc74-41be-ac4a-7d59e91f5dde" providerId="ADAL" clId="{82981A33-7835-4813-8E8B-AA595E6A873E}" dt="2024-01-12T02:29:03.175" v="439" actId="21"/>
          <ac:spMkLst>
            <pc:docMk/>
            <pc:sldMk cId="3856463673" sldId="275"/>
            <ac:spMk id="2" creationId="{A1F284FA-4F8A-1B23-3E5A-A4B4797FBD60}"/>
          </ac:spMkLst>
        </pc:spChg>
      </pc:sldChg>
      <pc:sldChg chg="modSp new del mod">
        <pc:chgData name="David Tiscione" userId="99b92673-dc74-41be-ac4a-7d59e91f5dde" providerId="ADAL" clId="{82981A33-7835-4813-8E8B-AA595E6A873E}" dt="2024-01-12T02:27:16.157" v="414" actId="47"/>
        <pc:sldMkLst>
          <pc:docMk/>
          <pc:sldMk cId="636222181" sldId="276"/>
        </pc:sldMkLst>
        <pc:spChg chg="mod">
          <ac:chgData name="David Tiscione" userId="99b92673-dc74-41be-ac4a-7d59e91f5dde" providerId="ADAL" clId="{82981A33-7835-4813-8E8B-AA595E6A873E}" dt="2024-01-12T02:27:14.166" v="413" actId="20577"/>
          <ac:spMkLst>
            <pc:docMk/>
            <pc:sldMk cId="636222181" sldId="276"/>
            <ac:spMk id="3" creationId="{FFFA0567-E234-337E-AF47-DDC62AE96ACA}"/>
          </ac:spMkLst>
        </pc:spChg>
      </pc:sldChg>
      <pc:sldChg chg="modSp add mod">
        <pc:chgData name="David Tiscione" userId="99b92673-dc74-41be-ac4a-7d59e91f5dde" providerId="ADAL" clId="{82981A33-7835-4813-8E8B-AA595E6A873E}" dt="2024-01-12T02:32:55.528" v="495" actId="108"/>
        <pc:sldMkLst>
          <pc:docMk/>
          <pc:sldMk cId="1280207243" sldId="276"/>
        </pc:sldMkLst>
        <pc:spChg chg="mod">
          <ac:chgData name="David Tiscione" userId="99b92673-dc74-41be-ac4a-7d59e91f5dde" providerId="ADAL" clId="{82981A33-7835-4813-8E8B-AA595E6A873E}" dt="2024-01-12T02:32:55.528" v="495" actId="108"/>
          <ac:spMkLst>
            <pc:docMk/>
            <pc:sldMk cId="1280207243" sldId="276"/>
            <ac:spMk id="2" creationId="{76E2250C-2DF5-C1B6-10DE-43A2621B2E85}"/>
          </ac:spMkLst>
        </pc:spChg>
      </pc:sldChg>
      <pc:sldChg chg="new del">
        <pc:chgData name="David Tiscione" userId="99b92673-dc74-41be-ac4a-7d59e91f5dde" providerId="ADAL" clId="{82981A33-7835-4813-8E8B-AA595E6A873E}" dt="2024-01-12T02:28:15.965" v="429" actId="680"/>
        <pc:sldMkLst>
          <pc:docMk/>
          <pc:sldMk cId="1707571525" sldId="277"/>
        </pc:sldMkLst>
      </pc:sldChg>
      <pc:sldChg chg="modSp add mod">
        <pc:chgData name="David Tiscione" userId="99b92673-dc74-41be-ac4a-7d59e91f5dde" providerId="ADAL" clId="{82981A33-7835-4813-8E8B-AA595E6A873E}" dt="2024-01-12T02:29:53.679" v="452" actId="403"/>
        <pc:sldMkLst>
          <pc:docMk/>
          <pc:sldMk cId="3578171435" sldId="277"/>
        </pc:sldMkLst>
        <pc:spChg chg="mod">
          <ac:chgData name="David Tiscione" userId="99b92673-dc74-41be-ac4a-7d59e91f5dde" providerId="ADAL" clId="{82981A33-7835-4813-8E8B-AA595E6A873E}" dt="2024-01-12T02:29:53.679" v="452" actId="403"/>
          <ac:spMkLst>
            <pc:docMk/>
            <pc:sldMk cId="3578171435" sldId="277"/>
            <ac:spMk id="2" creationId="{A1F284FA-4F8A-1B23-3E5A-A4B4797FBD60}"/>
          </ac:spMkLst>
        </pc:spChg>
      </pc:sldChg>
      <pc:sldChg chg="modSp add mod">
        <pc:chgData name="David Tiscione" userId="99b92673-dc74-41be-ac4a-7d59e91f5dde" providerId="ADAL" clId="{82981A33-7835-4813-8E8B-AA595E6A873E}" dt="2024-01-12T02:33:50.327" v="503" actId="14100"/>
        <pc:sldMkLst>
          <pc:docMk/>
          <pc:sldMk cId="3546000762" sldId="279"/>
        </pc:sldMkLst>
        <pc:spChg chg="mod">
          <ac:chgData name="David Tiscione" userId="99b92673-dc74-41be-ac4a-7d59e91f5dde" providerId="ADAL" clId="{82981A33-7835-4813-8E8B-AA595E6A873E}" dt="2024-01-12T02:33:50.327" v="503" actId="14100"/>
          <ac:spMkLst>
            <pc:docMk/>
            <pc:sldMk cId="3546000762" sldId="279"/>
            <ac:spMk id="2" creationId="{76E2250C-2DF5-C1B6-10DE-43A2621B2E85}"/>
          </ac:spMkLst>
        </pc:spChg>
      </pc:sldChg>
      <pc:sldChg chg="modSp add mod">
        <pc:chgData name="David Tiscione" userId="99b92673-dc74-41be-ac4a-7d59e91f5dde" providerId="ADAL" clId="{82981A33-7835-4813-8E8B-AA595E6A873E}" dt="2024-01-12T02:35:58.441" v="531" actId="14"/>
        <pc:sldMkLst>
          <pc:docMk/>
          <pc:sldMk cId="320719702" sldId="280"/>
        </pc:sldMkLst>
        <pc:spChg chg="mod">
          <ac:chgData name="David Tiscione" userId="99b92673-dc74-41be-ac4a-7d59e91f5dde" providerId="ADAL" clId="{82981A33-7835-4813-8E8B-AA595E6A873E}" dt="2024-01-12T02:35:58.441" v="531" actId="14"/>
          <ac:spMkLst>
            <pc:docMk/>
            <pc:sldMk cId="320719702" sldId="280"/>
            <ac:spMk id="2" creationId="{76E2250C-2DF5-C1B6-10DE-43A2621B2E85}"/>
          </ac:spMkLst>
        </pc:spChg>
      </pc:sldChg>
      <pc:sldChg chg="modSp add mod">
        <pc:chgData name="David Tiscione" userId="99b92673-dc74-41be-ac4a-7d59e91f5dde" providerId="ADAL" clId="{82981A33-7835-4813-8E8B-AA595E6A873E}" dt="2024-01-12T02:35:13.969" v="513" actId="108"/>
        <pc:sldMkLst>
          <pc:docMk/>
          <pc:sldMk cId="3782649160" sldId="281"/>
        </pc:sldMkLst>
        <pc:spChg chg="mod">
          <ac:chgData name="David Tiscione" userId="99b92673-dc74-41be-ac4a-7d59e91f5dde" providerId="ADAL" clId="{82981A33-7835-4813-8E8B-AA595E6A873E}" dt="2024-01-12T02:35:13.969" v="513" actId="108"/>
          <ac:spMkLst>
            <pc:docMk/>
            <pc:sldMk cId="3782649160" sldId="281"/>
            <ac:spMk id="2" creationId="{76E2250C-2DF5-C1B6-10DE-43A2621B2E85}"/>
          </ac:spMkLst>
        </pc:spChg>
      </pc:sldChg>
      <pc:sldChg chg="modSp add mod">
        <pc:chgData name="David Tiscione" userId="99b92673-dc74-41be-ac4a-7d59e91f5dde" providerId="ADAL" clId="{82981A33-7835-4813-8E8B-AA595E6A873E}" dt="2024-01-12T02:36:43.511" v="535" actId="20577"/>
        <pc:sldMkLst>
          <pc:docMk/>
          <pc:sldMk cId="2761441041" sldId="282"/>
        </pc:sldMkLst>
        <pc:spChg chg="mod">
          <ac:chgData name="David Tiscione" userId="99b92673-dc74-41be-ac4a-7d59e91f5dde" providerId="ADAL" clId="{82981A33-7835-4813-8E8B-AA595E6A873E}" dt="2024-01-12T02:36:43.511" v="535" actId="20577"/>
          <ac:spMkLst>
            <pc:docMk/>
            <pc:sldMk cId="2761441041" sldId="282"/>
            <ac:spMk id="2" creationId="{76E2250C-2DF5-C1B6-10DE-43A2621B2E85}"/>
          </ac:spMkLst>
        </pc:spChg>
      </pc:sldChg>
      <pc:sldChg chg="modSp add mod">
        <pc:chgData name="David Tiscione" userId="99b92673-dc74-41be-ac4a-7d59e91f5dde" providerId="ADAL" clId="{82981A33-7835-4813-8E8B-AA595E6A873E}" dt="2024-01-12T02:37:41.712" v="542" actId="115"/>
        <pc:sldMkLst>
          <pc:docMk/>
          <pc:sldMk cId="984895348" sldId="283"/>
        </pc:sldMkLst>
        <pc:spChg chg="mod">
          <ac:chgData name="David Tiscione" userId="99b92673-dc74-41be-ac4a-7d59e91f5dde" providerId="ADAL" clId="{82981A33-7835-4813-8E8B-AA595E6A873E}" dt="2024-01-12T02:37:41.712" v="542" actId="115"/>
          <ac:spMkLst>
            <pc:docMk/>
            <pc:sldMk cId="984895348" sldId="283"/>
            <ac:spMk id="2" creationId="{76E2250C-2DF5-C1B6-10DE-43A2621B2E85}"/>
          </ac:spMkLst>
        </pc:spChg>
      </pc:sldChg>
      <pc:sldChg chg="modSp add mod">
        <pc:chgData name="David Tiscione" userId="99b92673-dc74-41be-ac4a-7d59e91f5dde" providerId="ADAL" clId="{82981A33-7835-4813-8E8B-AA595E6A873E}" dt="2024-01-12T02:40:27.781" v="590" actId="108"/>
        <pc:sldMkLst>
          <pc:docMk/>
          <pc:sldMk cId="850902223" sldId="284"/>
        </pc:sldMkLst>
        <pc:spChg chg="mod">
          <ac:chgData name="David Tiscione" userId="99b92673-dc74-41be-ac4a-7d59e91f5dde" providerId="ADAL" clId="{82981A33-7835-4813-8E8B-AA595E6A873E}" dt="2024-01-12T02:40:27.781" v="590" actId="108"/>
          <ac:spMkLst>
            <pc:docMk/>
            <pc:sldMk cId="850902223" sldId="284"/>
            <ac:spMk id="2" creationId="{76E2250C-2DF5-C1B6-10DE-43A2621B2E85}"/>
          </ac:spMkLst>
        </pc:spChg>
        <pc:spChg chg="mod">
          <ac:chgData name="David Tiscione" userId="99b92673-dc74-41be-ac4a-7d59e91f5dde" providerId="ADAL" clId="{82981A33-7835-4813-8E8B-AA595E6A873E}" dt="2024-01-12T02:38:08.177" v="558" actId="20577"/>
          <ac:spMkLst>
            <pc:docMk/>
            <pc:sldMk cId="850902223" sldId="284"/>
            <ac:spMk id="3" creationId="{6E258E54-B387-9732-D0B7-2934A0F9B6B6}"/>
          </ac:spMkLst>
        </pc:spChg>
      </pc:sldChg>
      <pc:sldChg chg="modSp add mod">
        <pc:chgData name="David Tiscione" userId="99b92673-dc74-41be-ac4a-7d59e91f5dde" providerId="ADAL" clId="{82981A33-7835-4813-8E8B-AA595E6A873E}" dt="2024-01-12T02:40:41.717" v="592" actId="108"/>
        <pc:sldMkLst>
          <pc:docMk/>
          <pc:sldMk cId="2034984974" sldId="285"/>
        </pc:sldMkLst>
        <pc:spChg chg="mod">
          <ac:chgData name="David Tiscione" userId="99b92673-dc74-41be-ac4a-7d59e91f5dde" providerId="ADAL" clId="{82981A33-7835-4813-8E8B-AA595E6A873E}" dt="2024-01-12T02:40:41.717" v="592" actId="108"/>
          <ac:spMkLst>
            <pc:docMk/>
            <pc:sldMk cId="2034984974" sldId="285"/>
            <ac:spMk id="2" creationId="{76E2250C-2DF5-C1B6-10DE-43A2621B2E85}"/>
          </ac:spMkLst>
        </pc:spChg>
      </pc:sldChg>
      <pc:sldChg chg="modSp new mod">
        <pc:chgData name="David Tiscione" userId="99b92673-dc74-41be-ac4a-7d59e91f5dde" providerId="ADAL" clId="{82981A33-7835-4813-8E8B-AA595E6A873E}" dt="2024-01-12T02:43:04.678" v="745" actId="20577"/>
        <pc:sldMkLst>
          <pc:docMk/>
          <pc:sldMk cId="1706034561" sldId="286"/>
        </pc:sldMkLst>
        <pc:spChg chg="mod">
          <ac:chgData name="David Tiscione" userId="99b92673-dc74-41be-ac4a-7d59e91f5dde" providerId="ADAL" clId="{82981A33-7835-4813-8E8B-AA595E6A873E}" dt="2024-01-12T02:43:04.678" v="745" actId="20577"/>
          <ac:spMkLst>
            <pc:docMk/>
            <pc:sldMk cId="1706034561" sldId="286"/>
            <ac:spMk id="2" creationId="{0564C6F8-F879-95FB-A33E-9B6E7F8B932B}"/>
          </ac:spMkLst>
        </pc:spChg>
        <pc:spChg chg="mod">
          <ac:chgData name="David Tiscione" userId="99b92673-dc74-41be-ac4a-7d59e91f5dde" providerId="ADAL" clId="{82981A33-7835-4813-8E8B-AA595E6A873E}" dt="2024-01-12T02:41:40.715" v="620" actId="20577"/>
          <ac:spMkLst>
            <pc:docMk/>
            <pc:sldMk cId="1706034561" sldId="286"/>
            <ac:spMk id="3" creationId="{849BEAA1-2E29-E278-A320-362E8AA7ED1F}"/>
          </ac:spMkLst>
        </pc:spChg>
      </pc:sldChg>
      <pc:sldChg chg="del">
        <pc:chgData name="David Tiscione" userId="99b92673-dc74-41be-ac4a-7d59e91f5dde" providerId="ADAL" clId="{82981A33-7835-4813-8E8B-AA595E6A873E}" dt="2024-01-11T13:42:00.890" v="0" actId="47"/>
        <pc:sldMkLst>
          <pc:docMk/>
          <pc:sldMk cId="721904221" sldId="290"/>
        </pc:sldMkLst>
      </pc:sldChg>
      <pc:sldChg chg="del">
        <pc:chgData name="David Tiscione" userId="99b92673-dc74-41be-ac4a-7d59e91f5dde" providerId="ADAL" clId="{82981A33-7835-4813-8E8B-AA595E6A873E}" dt="2024-01-11T13:42:00.890" v="0" actId="47"/>
        <pc:sldMkLst>
          <pc:docMk/>
          <pc:sldMk cId="2349362433" sldId="761"/>
        </pc:sldMkLst>
      </pc:sldChg>
      <pc:sldChg chg="del">
        <pc:chgData name="David Tiscione" userId="99b92673-dc74-41be-ac4a-7d59e91f5dde" providerId="ADAL" clId="{82981A33-7835-4813-8E8B-AA595E6A873E}" dt="2024-01-11T13:42:00.890" v="0" actId="47"/>
        <pc:sldMkLst>
          <pc:docMk/>
          <pc:sldMk cId="4260517052" sldId="130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BB644E-C8BB-4258-89A1-6932FEC2FE3B}" type="datetimeFigureOut">
              <a:rPr lang="en-US" smtClean="0"/>
              <a:t>1/12/2024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348D3F-1DA5-4E0A-A284-9F68E1D1AACD}" type="slidenum">
              <a:rPr lang="en-US" smtClean="0"/>
              <a:t>‹#›</a:t>
            </a:fld>
            <a:endParaRPr lang="en-US"/>
          </a:p>
        </p:txBody>
      </p:sp>
    </p:spTree>
    <p:extLst>
      <p:ext uri="{BB962C8B-B14F-4D97-AF65-F5344CB8AC3E}">
        <p14:creationId xmlns:p14="http://schemas.microsoft.com/office/powerpoint/2010/main" val="3652271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66612">
              <a:defRPr/>
            </a:pPr>
            <a:fld id="{99D3E0F8-116D-4B8F-835A-0E3AB5055784}" type="slidenum">
              <a:rPr lang="en-US">
                <a:solidFill>
                  <a:prstClr val="black"/>
                </a:solidFill>
                <a:latin typeface="Calibri" panose="020F0502020204030204"/>
              </a:rPr>
              <a:pPr defTabSz="966612">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4178889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defTabSz="914400" rtl="0" eaLnBrk="1" latinLnBrk="0" hangingPunct="1">
              <a:buFont typeface="Arial" panose="020B0604020202020204" pitchFamily="34" charset="0"/>
              <a:buChar char="•"/>
            </a:pPr>
            <a:r>
              <a:rPr lang="en-US" sz="1200" kern="1200">
                <a:solidFill>
                  <a:schemeClr val="tx1"/>
                </a:solidFill>
                <a:latin typeface="Calibri"/>
                <a:cs typeface="Calibri"/>
              </a:rPr>
              <a:t>Dave- We’re going to start by reviewing the behaviors prohibited by our Sexual and Gender-Based misconduct policy.  </a:t>
            </a:r>
          </a:p>
          <a:p>
            <a:pPr marL="171450" indent="-171450" algn="l" defTabSz="914400" rtl="0" eaLnBrk="1" latinLnBrk="0" hangingPunct="1">
              <a:buFont typeface="Arial" panose="020B0604020202020204" pitchFamily="34" charset="0"/>
              <a:buChar char="•"/>
            </a:pPr>
            <a:endParaRPr lang="en-US" sz="1200" kern="1200">
              <a:solidFill>
                <a:schemeClr val="tx1"/>
              </a:solidFill>
              <a:latin typeface="Calibri"/>
              <a:cs typeface="Calibri"/>
            </a:endParaRPr>
          </a:p>
          <a:p>
            <a:pPr marL="171450" indent="-171450" algn="l" defTabSz="914400" rtl="0" eaLnBrk="1" latinLnBrk="0" hangingPunct="1">
              <a:buFont typeface="Arial" panose="020B0604020202020204" pitchFamily="34" charset="0"/>
              <a:buChar char="•"/>
            </a:pPr>
            <a:r>
              <a:rPr lang="en-US" sz="1200" kern="1200">
                <a:solidFill>
                  <a:schemeClr val="tx1"/>
                </a:solidFill>
                <a:latin typeface="Calibri"/>
                <a:cs typeface="Calibri"/>
              </a:rPr>
              <a:t>These policies apply to all members of our community- employees and students. They also apply to behaviors that occur on or off campus, in person or online, and abroad or in the united states- essentially anytime someone is a student or employee.  </a:t>
            </a:r>
          </a:p>
          <a:p>
            <a:pPr marL="171450" indent="-171450" algn="l" defTabSz="914400" rtl="0" eaLnBrk="1" latinLnBrk="0" hangingPunct="1">
              <a:buFont typeface="Arial" panose="020B0604020202020204" pitchFamily="34" charset="0"/>
              <a:buChar char="•"/>
            </a:pPr>
            <a:endParaRPr lang="en-US" sz="1200" kern="1200">
              <a:solidFill>
                <a:schemeClr val="tx1"/>
              </a:solidFill>
              <a:latin typeface="Calibri"/>
              <a:cs typeface="Calibri"/>
            </a:endParaRPr>
          </a:p>
          <a:p>
            <a:pPr marL="171450" indent="-171450" algn="l" defTabSz="914400" rtl="0" eaLnBrk="1" latinLnBrk="0" hangingPunct="1">
              <a:buFont typeface="Arial" panose="020B0604020202020204" pitchFamily="34" charset="0"/>
              <a:buChar char="•"/>
            </a:pPr>
            <a:r>
              <a:rPr lang="en-US" sz="1200" kern="1200">
                <a:solidFill>
                  <a:schemeClr val="tx1"/>
                </a:solidFill>
                <a:latin typeface="Calibri"/>
                <a:cs typeface="Calibri"/>
              </a:rPr>
              <a:t>These are the definitions we are required to use by the federal government from the Violence Against Women Act. They are reviewed in detail on the Title IX website, community standards, and </a:t>
            </a:r>
            <a:r>
              <a:rPr lang="en-US" sz="1200" kern="1200" err="1">
                <a:solidFill>
                  <a:schemeClr val="tx1"/>
                </a:solidFill>
                <a:latin typeface="Calibri"/>
                <a:cs typeface="Calibri"/>
              </a:rPr>
              <a:t>Everfi</a:t>
            </a:r>
            <a:r>
              <a:rPr lang="en-US" sz="1200" kern="1200">
                <a:solidFill>
                  <a:schemeClr val="tx1"/>
                </a:solidFill>
                <a:latin typeface="Calibri"/>
                <a:cs typeface="Calibri"/>
              </a:rPr>
              <a:t> course.  But to make sure we are using common language today, let’s do a brief review of the meaning of these policies- </a:t>
            </a:r>
          </a:p>
          <a:p>
            <a:pPr marL="171450" indent="-171450" algn="l" defTabSz="914400" rtl="0" eaLnBrk="1" latinLnBrk="0" hangingPunct="1">
              <a:buFont typeface="Arial" panose="020B0604020202020204" pitchFamily="34" charset="0"/>
              <a:buChar char="•"/>
            </a:pPr>
            <a:endParaRPr lang="en-US" sz="1200" kern="1200">
              <a:solidFill>
                <a:schemeClr val="tx1"/>
              </a:solidFill>
              <a:latin typeface="Calibri"/>
              <a:cs typeface="Calibri"/>
            </a:endParaRPr>
          </a:p>
          <a:p>
            <a:pPr marL="171450" indent="-171450" algn="l" defTabSz="914400" rtl="0" eaLnBrk="1" latinLnBrk="0" hangingPunct="1">
              <a:buFont typeface="Arial" panose="020B0604020202020204" pitchFamily="34" charset="0"/>
              <a:buChar char="•"/>
            </a:pPr>
            <a:r>
              <a:rPr lang="en-US" sz="1200" kern="1200">
                <a:solidFill>
                  <a:schemeClr val="tx1"/>
                </a:solidFill>
                <a:latin typeface="Calibri"/>
                <a:cs typeface="Calibri"/>
              </a:rPr>
              <a:t>Sexual assault and the 4 categories under it can be defined as non-consensual sexual intercourse or contact, which includes categories of people who can’t consent because of their age or familial status. </a:t>
            </a:r>
          </a:p>
          <a:p>
            <a:pPr marL="171450" indent="-171450" algn="l" defTabSz="914400" rtl="0" eaLnBrk="1" latinLnBrk="0" hangingPunct="1">
              <a:buFont typeface="Arial" panose="020B0604020202020204" pitchFamily="34" charset="0"/>
              <a:buChar char="•"/>
            </a:pPr>
            <a:endParaRPr lang="en-US" sz="1200" kern="1200">
              <a:solidFill>
                <a:schemeClr val="tx1"/>
              </a:solidFill>
              <a:latin typeface="Calibri"/>
              <a:cs typeface="Calibri"/>
            </a:endParaRPr>
          </a:p>
          <a:p>
            <a:pPr marL="171450" indent="-171450" algn="l" defTabSz="914400" rtl="0" eaLnBrk="1" latinLnBrk="0" hangingPunct="1">
              <a:buFont typeface="Arial" panose="020B0604020202020204" pitchFamily="34" charset="0"/>
              <a:buChar char="•"/>
            </a:pPr>
            <a:r>
              <a:rPr lang="en-US" sz="1200" kern="1200">
                <a:solidFill>
                  <a:schemeClr val="tx1"/>
                </a:solidFill>
                <a:latin typeface="Calibri"/>
                <a:cs typeface="Calibri"/>
              </a:rPr>
              <a:t>Dating and domestic violence is violence or threat of violence between individuals who are dating, hooking up, going steady, exclusive- what was it Melissa a </a:t>
            </a:r>
            <a:r>
              <a:rPr lang="en-US" sz="1200" kern="1200" err="1">
                <a:solidFill>
                  <a:schemeClr val="tx1"/>
                </a:solidFill>
                <a:latin typeface="Calibri"/>
                <a:cs typeface="Calibri"/>
              </a:rPr>
              <a:t>situationship</a:t>
            </a:r>
            <a:r>
              <a:rPr lang="en-US" sz="1200" kern="1200">
                <a:solidFill>
                  <a:schemeClr val="tx1"/>
                </a:solidFill>
                <a:latin typeface="Calibri"/>
                <a:cs typeface="Calibri"/>
              </a:rPr>
              <a:t>? whatever phrase you use to describe people in a relationship. When there is violence or harm occurring, that could fall under dating or domestic violence.</a:t>
            </a:r>
          </a:p>
          <a:p>
            <a:pPr marL="171450" indent="-171450" algn="l" defTabSz="914400" rtl="0" eaLnBrk="1" latinLnBrk="0" hangingPunct="1">
              <a:buFont typeface="Arial" panose="020B0604020202020204" pitchFamily="34" charset="0"/>
              <a:buChar char="•"/>
            </a:pPr>
            <a:endParaRPr lang="en-US" sz="1200" kern="1200">
              <a:solidFill>
                <a:schemeClr val="tx1"/>
              </a:solidFill>
              <a:latin typeface="Calibri"/>
              <a:cs typeface="Calibri"/>
            </a:endParaRPr>
          </a:p>
          <a:p>
            <a:pPr marL="171450" indent="-171450" algn="l" defTabSz="914400" rtl="0" eaLnBrk="1" latinLnBrk="0" hangingPunct="1">
              <a:buFont typeface="Arial" panose="020B0604020202020204" pitchFamily="34" charset="0"/>
              <a:buChar char="•"/>
            </a:pPr>
            <a:r>
              <a:rPr lang="en-US" sz="1200" kern="1200">
                <a:solidFill>
                  <a:schemeClr val="tx1"/>
                </a:solidFill>
                <a:latin typeface="Calibri"/>
                <a:cs typeface="Calibri"/>
              </a:rPr>
              <a:t>And stalking is more than just someone saying “I’m totes stalking my </a:t>
            </a:r>
            <a:r>
              <a:rPr lang="en-US" sz="1200" kern="1200" err="1">
                <a:solidFill>
                  <a:schemeClr val="tx1"/>
                </a:solidFill>
                <a:latin typeface="Calibri"/>
                <a:cs typeface="Calibri"/>
              </a:rPr>
              <a:t>bffs</a:t>
            </a:r>
            <a:r>
              <a:rPr lang="en-US" sz="1200" kern="1200">
                <a:solidFill>
                  <a:schemeClr val="tx1"/>
                </a:solidFill>
                <a:latin typeface="Calibri"/>
                <a:cs typeface="Calibri"/>
              </a:rPr>
              <a:t> </a:t>
            </a:r>
            <a:r>
              <a:rPr lang="en-US" sz="1200" kern="1200" err="1">
                <a:solidFill>
                  <a:schemeClr val="tx1"/>
                </a:solidFill>
                <a:latin typeface="Calibri"/>
                <a:cs typeface="Calibri"/>
              </a:rPr>
              <a:t>instagram</a:t>
            </a:r>
            <a:r>
              <a:rPr lang="en-US" sz="1200" kern="1200">
                <a:solidFill>
                  <a:schemeClr val="tx1"/>
                </a:solidFill>
                <a:latin typeface="Calibri"/>
                <a:cs typeface="Calibri"/>
              </a:rPr>
              <a:t>”. Stalking is 2 or more behaviors directed at  someone that makes them fear for their safety or the safety of others.</a:t>
            </a:r>
          </a:p>
        </p:txBody>
      </p:sp>
      <p:sp>
        <p:nvSpPr>
          <p:cNvPr id="4" name="Slide Number Placeholder 3"/>
          <p:cNvSpPr>
            <a:spLocks noGrp="1"/>
          </p:cNvSpPr>
          <p:nvPr>
            <p:ph type="sldNum" sz="quarter" idx="5"/>
          </p:nvPr>
        </p:nvSpPr>
        <p:spPr/>
        <p:txBody>
          <a:bodyPr/>
          <a:lstStyle/>
          <a:p>
            <a:fld id="{99D3E0F8-116D-4B8F-835A-0E3AB5055784}" type="slidenum">
              <a:rPr lang="en-US" smtClean="0"/>
              <a:t>2</a:t>
            </a:fld>
            <a:endParaRPr lang="en-US"/>
          </a:p>
        </p:txBody>
      </p:sp>
    </p:spTree>
    <p:extLst>
      <p:ext uri="{BB962C8B-B14F-4D97-AF65-F5344CB8AC3E}">
        <p14:creationId xmlns:p14="http://schemas.microsoft.com/office/powerpoint/2010/main" val="138258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FE431-3BB6-34CD-2341-D457C9311F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5199A3F-4772-1941-582F-3C8E195092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BC2946-3FC3-A01A-4983-FA75A099E4C5}"/>
              </a:ext>
            </a:extLst>
          </p:cNvPr>
          <p:cNvSpPr>
            <a:spLocks noGrp="1"/>
          </p:cNvSpPr>
          <p:nvPr>
            <p:ph type="dt" sz="half" idx="10"/>
          </p:nvPr>
        </p:nvSpPr>
        <p:spPr/>
        <p:txBody>
          <a:bodyPr/>
          <a:lstStyle/>
          <a:p>
            <a:fld id="{0DE81818-DF19-4470-91B4-D0BE286B798F}" type="datetimeFigureOut">
              <a:rPr lang="en-US" smtClean="0"/>
              <a:t>1/12/2024</a:t>
            </a:fld>
            <a:endParaRPr lang="en-US"/>
          </a:p>
        </p:txBody>
      </p:sp>
      <p:sp>
        <p:nvSpPr>
          <p:cNvPr id="5" name="Footer Placeholder 4">
            <a:extLst>
              <a:ext uri="{FF2B5EF4-FFF2-40B4-BE49-F238E27FC236}">
                <a16:creationId xmlns:a16="http://schemas.microsoft.com/office/drawing/2014/main" id="{029B5956-4C90-3C96-D0D4-4AE24E049D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904649-82EB-1271-D252-A5FE170BF336}"/>
              </a:ext>
            </a:extLst>
          </p:cNvPr>
          <p:cNvSpPr>
            <a:spLocks noGrp="1"/>
          </p:cNvSpPr>
          <p:nvPr>
            <p:ph type="sldNum" sz="quarter" idx="12"/>
          </p:nvPr>
        </p:nvSpPr>
        <p:spPr/>
        <p:txBody>
          <a:bodyPr/>
          <a:lstStyle/>
          <a:p>
            <a:fld id="{6B3188D9-1CED-42C7-B398-C10974F491D7}" type="slidenum">
              <a:rPr lang="en-US" smtClean="0"/>
              <a:t>‹#›</a:t>
            </a:fld>
            <a:endParaRPr lang="en-US"/>
          </a:p>
        </p:txBody>
      </p:sp>
    </p:spTree>
    <p:extLst>
      <p:ext uri="{BB962C8B-B14F-4D97-AF65-F5344CB8AC3E}">
        <p14:creationId xmlns:p14="http://schemas.microsoft.com/office/powerpoint/2010/main" val="1860815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479A2-961F-795E-E237-81BA6CB069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C0FB93-10D7-2F22-87AF-85E2FB6B10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177A50-7B8F-DFDA-E7A0-CB1BC16433D8}"/>
              </a:ext>
            </a:extLst>
          </p:cNvPr>
          <p:cNvSpPr>
            <a:spLocks noGrp="1"/>
          </p:cNvSpPr>
          <p:nvPr>
            <p:ph type="dt" sz="half" idx="10"/>
          </p:nvPr>
        </p:nvSpPr>
        <p:spPr/>
        <p:txBody>
          <a:bodyPr/>
          <a:lstStyle/>
          <a:p>
            <a:fld id="{0DE81818-DF19-4470-91B4-D0BE286B798F}" type="datetimeFigureOut">
              <a:rPr lang="en-US" smtClean="0"/>
              <a:t>1/12/2024</a:t>
            </a:fld>
            <a:endParaRPr lang="en-US"/>
          </a:p>
        </p:txBody>
      </p:sp>
      <p:sp>
        <p:nvSpPr>
          <p:cNvPr id="5" name="Footer Placeholder 4">
            <a:extLst>
              <a:ext uri="{FF2B5EF4-FFF2-40B4-BE49-F238E27FC236}">
                <a16:creationId xmlns:a16="http://schemas.microsoft.com/office/drawing/2014/main" id="{8E1E9912-8A48-E45A-4B32-C1FE2BE54F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421981-3FFA-876E-5093-AE8BB537F743}"/>
              </a:ext>
            </a:extLst>
          </p:cNvPr>
          <p:cNvSpPr>
            <a:spLocks noGrp="1"/>
          </p:cNvSpPr>
          <p:nvPr>
            <p:ph type="sldNum" sz="quarter" idx="12"/>
          </p:nvPr>
        </p:nvSpPr>
        <p:spPr/>
        <p:txBody>
          <a:bodyPr/>
          <a:lstStyle/>
          <a:p>
            <a:fld id="{6B3188D9-1CED-42C7-B398-C10974F491D7}" type="slidenum">
              <a:rPr lang="en-US" smtClean="0"/>
              <a:t>‹#›</a:t>
            </a:fld>
            <a:endParaRPr lang="en-US"/>
          </a:p>
        </p:txBody>
      </p:sp>
    </p:spTree>
    <p:extLst>
      <p:ext uri="{BB962C8B-B14F-4D97-AF65-F5344CB8AC3E}">
        <p14:creationId xmlns:p14="http://schemas.microsoft.com/office/powerpoint/2010/main" val="1401684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CCFCD6-FD19-AE8D-A834-50F78E3101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5FA98E-4F46-3443-E56D-B6132D5B72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9CE34-ABD0-73C6-ACEC-39F128D059DD}"/>
              </a:ext>
            </a:extLst>
          </p:cNvPr>
          <p:cNvSpPr>
            <a:spLocks noGrp="1"/>
          </p:cNvSpPr>
          <p:nvPr>
            <p:ph type="dt" sz="half" idx="10"/>
          </p:nvPr>
        </p:nvSpPr>
        <p:spPr/>
        <p:txBody>
          <a:bodyPr/>
          <a:lstStyle/>
          <a:p>
            <a:fld id="{0DE81818-DF19-4470-91B4-D0BE286B798F}" type="datetimeFigureOut">
              <a:rPr lang="en-US" smtClean="0"/>
              <a:t>1/12/2024</a:t>
            </a:fld>
            <a:endParaRPr lang="en-US"/>
          </a:p>
        </p:txBody>
      </p:sp>
      <p:sp>
        <p:nvSpPr>
          <p:cNvPr id="5" name="Footer Placeholder 4">
            <a:extLst>
              <a:ext uri="{FF2B5EF4-FFF2-40B4-BE49-F238E27FC236}">
                <a16:creationId xmlns:a16="http://schemas.microsoft.com/office/drawing/2014/main" id="{9F8002A3-73E4-D740-54AD-BADEAFC03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8EAF18-D029-C7FE-64B3-A0BA001D6615}"/>
              </a:ext>
            </a:extLst>
          </p:cNvPr>
          <p:cNvSpPr>
            <a:spLocks noGrp="1"/>
          </p:cNvSpPr>
          <p:nvPr>
            <p:ph type="sldNum" sz="quarter" idx="12"/>
          </p:nvPr>
        </p:nvSpPr>
        <p:spPr/>
        <p:txBody>
          <a:bodyPr/>
          <a:lstStyle/>
          <a:p>
            <a:fld id="{6B3188D9-1CED-42C7-B398-C10974F491D7}" type="slidenum">
              <a:rPr lang="en-US" smtClean="0"/>
              <a:t>‹#›</a:t>
            </a:fld>
            <a:endParaRPr lang="en-US"/>
          </a:p>
        </p:txBody>
      </p:sp>
    </p:spTree>
    <p:extLst>
      <p:ext uri="{BB962C8B-B14F-4D97-AF65-F5344CB8AC3E}">
        <p14:creationId xmlns:p14="http://schemas.microsoft.com/office/powerpoint/2010/main" val="4118575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pening">
    <p:spTree>
      <p:nvGrpSpPr>
        <p:cNvPr id="1" name=""/>
        <p:cNvGrpSpPr/>
        <p:nvPr/>
      </p:nvGrpSpPr>
      <p:grpSpPr>
        <a:xfrm>
          <a:off x="0" y="0"/>
          <a:ext cx="0" cy="0"/>
          <a:chOff x="0" y="0"/>
          <a:chExt cx="0" cy="0"/>
        </a:xfrm>
      </p:grpSpPr>
      <p:sp>
        <p:nvSpPr>
          <p:cNvPr id="3" name="bk object 18">
            <a:extLst>
              <a:ext uri="{FF2B5EF4-FFF2-40B4-BE49-F238E27FC236}">
                <a16:creationId xmlns:a16="http://schemas.microsoft.com/office/drawing/2014/main" id="{8045C50D-3FEC-FF4E-A3F2-CC3A2B756135}"/>
              </a:ext>
            </a:extLst>
          </p:cNvPr>
          <p:cNvSpPr/>
          <p:nvPr userDrawn="1"/>
        </p:nvSpPr>
        <p:spPr>
          <a:xfrm>
            <a:off x="0" y="0"/>
            <a:ext cx="12192000" cy="6858000"/>
          </a:xfrm>
          <a:custGeom>
            <a:avLst/>
            <a:gdLst/>
            <a:ahLst/>
            <a:cxnLst/>
            <a:rect l="l" t="t" r="r" b="b"/>
            <a:pathLst>
              <a:path w="20104100" h="1602104">
                <a:moveTo>
                  <a:pt x="0" y="1602045"/>
                </a:moveTo>
                <a:lnTo>
                  <a:pt x="20104099" y="1602045"/>
                </a:lnTo>
                <a:lnTo>
                  <a:pt x="20104099" y="0"/>
                </a:lnTo>
                <a:lnTo>
                  <a:pt x="0" y="0"/>
                </a:lnTo>
                <a:lnTo>
                  <a:pt x="0" y="1602045"/>
                </a:lnTo>
                <a:close/>
              </a:path>
            </a:pathLst>
          </a:custGeom>
          <a:solidFill>
            <a:srgbClr val="00B385"/>
          </a:solidFill>
        </p:spPr>
        <p:txBody>
          <a:bodyPr wrap="square" lIns="0" tIns="0" rIns="0" bIns="0" rtlCol="0"/>
          <a:lstStyle/>
          <a:p>
            <a:endParaRPr sz="417" b="0" i="0">
              <a:latin typeface="Arial Narrow" panose="020B0604020202020204" pitchFamily="34" charset="0"/>
            </a:endParaRPr>
          </a:p>
        </p:txBody>
      </p:sp>
      <p:pic>
        <p:nvPicPr>
          <p:cNvPr id="4" name="Picture 3">
            <a:extLst>
              <a:ext uri="{FF2B5EF4-FFF2-40B4-BE49-F238E27FC236}">
                <a16:creationId xmlns:a16="http://schemas.microsoft.com/office/drawing/2014/main" id="{CCE02119-EA8B-624F-B02F-3225CF230E1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3815" b="71005"/>
          <a:stretch/>
        </p:blipFill>
        <p:spPr>
          <a:xfrm>
            <a:off x="2168066" y="2765362"/>
            <a:ext cx="7347548" cy="1572793"/>
          </a:xfrm>
          <a:prstGeom prst="rect">
            <a:avLst/>
          </a:prstGeom>
        </p:spPr>
      </p:pic>
      <p:sp>
        <p:nvSpPr>
          <p:cNvPr id="5" name="Rectangle 4">
            <a:extLst>
              <a:ext uri="{FF2B5EF4-FFF2-40B4-BE49-F238E27FC236}">
                <a16:creationId xmlns:a16="http://schemas.microsoft.com/office/drawing/2014/main" id="{E11C5FD5-1125-E847-8D82-08DD33C023B3}"/>
              </a:ext>
            </a:extLst>
          </p:cNvPr>
          <p:cNvSpPr/>
          <p:nvPr userDrawn="1"/>
        </p:nvSpPr>
        <p:spPr>
          <a:xfrm>
            <a:off x="3508184" y="5487939"/>
            <a:ext cx="8095568" cy="696986"/>
          </a:xfrm>
          <a:prstGeom prst="rect">
            <a:avLst/>
          </a:prstGeom>
        </p:spPr>
        <p:txBody>
          <a:bodyPr wrap="square">
            <a:spAutoFit/>
          </a:bodyPr>
          <a:lstStyle/>
          <a:p>
            <a:pPr algn="r">
              <a:lnSpc>
                <a:spcPct val="80000"/>
              </a:lnSpc>
            </a:pPr>
            <a:r>
              <a:rPr lang="en-US" sz="2456" b="0" i="0">
                <a:solidFill>
                  <a:srgbClr val="FFFFFF"/>
                </a:solidFill>
                <a:latin typeface="Arial Narrow" panose="020B0604020202020204" pitchFamily="34" charset="0"/>
                <a:cs typeface="Arial" panose="020B0604020202020204" pitchFamily="34" charset="0"/>
              </a:rPr>
              <a:t>MORE THAN READY. </a:t>
            </a:r>
          </a:p>
          <a:p>
            <a:pPr algn="r">
              <a:lnSpc>
                <a:spcPct val="80000"/>
              </a:lnSpc>
            </a:pPr>
            <a:r>
              <a:rPr lang="en-US" sz="2456" b="0" i="0">
                <a:solidFill>
                  <a:srgbClr val="FFFFFF"/>
                </a:solidFill>
                <a:latin typeface="Arial Narrow" panose="020B0604020202020204" pitchFamily="34" charset="0"/>
                <a:cs typeface="Arial" panose="020B0604020202020204" pitchFamily="34" charset="0"/>
              </a:rPr>
              <a:t>LOYOLA READY.</a:t>
            </a:r>
            <a:endParaRPr lang="en-US" sz="2456" b="0" i="0">
              <a:solidFill>
                <a:srgbClr val="FFFFFF"/>
              </a:solidFill>
              <a:latin typeface="Arial Narrow" panose="020B0604020202020204" pitchFamily="34" charset="0"/>
            </a:endParaRPr>
          </a:p>
        </p:txBody>
      </p:sp>
      <p:pic>
        <p:nvPicPr>
          <p:cNvPr id="6" name="Picture 5">
            <a:extLst>
              <a:ext uri="{FF2B5EF4-FFF2-40B4-BE49-F238E27FC236}">
                <a16:creationId xmlns:a16="http://schemas.microsoft.com/office/drawing/2014/main" id="{F074A3D2-0CFF-CC4C-BD04-794A2E2B09A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0519" t="25537" r="5167" b="62458"/>
          <a:stretch/>
        </p:blipFill>
        <p:spPr>
          <a:xfrm>
            <a:off x="8083073" y="5062028"/>
            <a:ext cx="3667527" cy="506828"/>
          </a:xfrm>
          <a:prstGeom prst="rect">
            <a:avLst/>
          </a:prstGeom>
        </p:spPr>
      </p:pic>
      <p:pic>
        <p:nvPicPr>
          <p:cNvPr id="7" name="Picture 6">
            <a:extLst>
              <a:ext uri="{FF2B5EF4-FFF2-40B4-BE49-F238E27FC236}">
                <a16:creationId xmlns:a16="http://schemas.microsoft.com/office/drawing/2014/main" id="{DAF9BFBC-A63D-8F41-8756-9E05C2A4F1A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105001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FC59E1FC-CC92-6241-AF44-5BD19DCAF281}"/>
              </a:ext>
            </a:extLst>
          </p:cNvPr>
          <p:cNvSpPr>
            <a:spLocks noGrp="1"/>
          </p:cNvSpPr>
          <p:nvPr>
            <p:ph type="body" sz="half" idx="2"/>
          </p:nvPr>
        </p:nvSpPr>
        <p:spPr>
          <a:xfrm>
            <a:off x="840317" y="2209800"/>
            <a:ext cx="10640483" cy="3505200"/>
          </a:xfrm>
          <a:prstGeom prst="rect">
            <a:avLst/>
          </a:prstGeom>
        </p:spPr>
        <p:txBody>
          <a:bodyPr/>
          <a:lstStyle>
            <a:lvl1pPr marL="0" indent="0">
              <a:buNone/>
              <a:defRPr sz="1600" b="0" i="0">
                <a:latin typeface="Arial Narrow"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Title 1">
            <a:extLst>
              <a:ext uri="{FF2B5EF4-FFF2-40B4-BE49-F238E27FC236}">
                <a16:creationId xmlns:a16="http://schemas.microsoft.com/office/drawing/2014/main" id="{1E53639A-1292-014D-A817-84A7EB257CA5}"/>
              </a:ext>
            </a:extLst>
          </p:cNvPr>
          <p:cNvSpPr>
            <a:spLocks noGrp="1"/>
          </p:cNvSpPr>
          <p:nvPr>
            <p:ph type="ctrTitle"/>
          </p:nvPr>
        </p:nvSpPr>
        <p:spPr>
          <a:xfrm>
            <a:off x="836083" y="1019970"/>
            <a:ext cx="10651444" cy="1037431"/>
          </a:xfrm>
          <a:prstGeom prst="rect">
            <a:avLst/>
          </a:prstGeom>
        </p:spPr>
        <p:txBody>
          <a:bodyPr anchor="b"/>
          <a:lstStyle>
            <a:lvl1pPr algn="l">
              <a:lnSpc>
                <a:spcPct val="80000"/>
              </a:lnSpc>
              <a:defRPr sz="3600" b="1" i="0" cap="all" baseline="0">
                <a:solidFill>
                  <a:srgbClr val="00B385"/>
                </a:solidFill>
                <a:latin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892644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7B18B3B-4E64-4744-90A7-A413193C549E}"/>
              </a:ext>
            </a:extLst>
          </p:cNvPr>
          <p:cNvSpPr>
            <a:spLocks noGrp="1"/>
          </p:cNvSpPr>
          <p:nvPr>
            <p:ph type="subTitle" idx="1"/>
          </p:nvPr>
        </p:nvSpPr>
        <p:spPr>
          <a:xfrm>
            <a:off x="609600" y="2601119"/>
            <a:ext cx="10972800" cy="2732881"/>
          </a:xfrm>
          <a:prstGeom prst="rect">
            <a:avLst/>
          </a:prstGeom>
        </p:spPr>
        <p:txBody>
          <a:bodyPr/>
          <a:lstStyle>
            <a:lvl1pPr marL="0" indent="0" algn="ctr">
              <a:buNone/>
              <a:defRPr sz="2400" b="0" i="0">
                <a:latin typeface="Arial Narrow"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Title 1">
            <a:extLst>
              <a:ext uri="{FF2B5EF4-FFF2-40B4-BE49-F238E27FC236}">
                <a16:creationId xmlns:a16="http://schemas.microsoft.com/office/drawing/2014/main" id="{D6F5E783-05D5-E34F-8CF7-6D02DD2108E2}"/>
              </a:ext>
            </a:extLst>
          </p:cNvPr>
          <p:cNvSpPr>
            <a:spLocks noGrp="1"/>
          </p:cNvSpPr>
          <p:nvPr>
            <p:ph type="ctrTitle"/>
          </p:nvPr>
        </p:nvSpPr>
        <p:spPr>
          <a:xfrm>
            <a:off x="609600" y="914400"/>
            <a:ext cx="10972800" cy="1473200"/>
          </a:xfrm>
          <a:prstGeom prst="rect">
            <a:avLst/>
          </a:prstGeom>
        </p:spPr>
        <p:txBody>
          <a:bodyPr anchor="b"/>
          <a:lstStyle>
            <a:lvl1pPr algn="ctr">
              <a:lnSpc>
                <a:spcPct val="80000"/>
              </a:lnSpc>
              <a:defRPr sz="4800" b="1" i="0" cap="all" baseline="0">
                <a:solidFill>
                  <a:srgbClr val="00B385"/>
                </a:solidFill>
                <a:latin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058592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573475-ABFA-7148-8BBA-E58FEE85C6DB}"/>
              </a:ext>
            </a:extLst>
          </p:cNvPr>
          <p:cNvSpPr>
            <a:spLocks noGrp="1"/>
          </p:cNvSpPr>
          <p:nvPr>
            <p:ph idx="1"/>
          </p:nvPr>
        </p:nvSpPr>
        <p:spPr>
          <a:xfrm>
            <a:off x="609600" y="2590800"/>
            <a:ext cx="11277600" cy="2895600"/>
          </a:xfrm>
          <a:prstGeom prst="rect">
            <a:avLst/>
          </a:prstGeom>
        </p:spPr>
        <p:txBody>
          <a:bodyPr/>
          <a:lstStyle>
            <a:lvl1pPr>
              <a:defRPr b="0" i="0">
                <a:latin typeface="Arial Narrow" panose="020B0604020202020204" pitchFamily="34" charset="0"/>
              </a:defRPr>
            </a:lvl1pPr>
            <a:lvl2pPr>
              <a:defRPr b="0" i="0">
                <a:latin typeface="Arial Narrow" panose="020B0604020202020204" pitchFamily="34" charset="0"/>
              </a:defRPr>
            </a:lvl2pPr>
            <a:lvl3pPr>
              <a:defRPr b="0" i="0">
                <a:latin typeface="Arial Narrow" panose="020B0604020202020204" pitchFamily="34" charset="0"/>
              </a:defRPr>
            </a:lvl3pPr>
            <a:lvl4pPr>
              <a:defRPr b="0" i="0">
                <a:latin typeface="Arial Narrow" panose="020B0604020202020204" pitchFamily="34" charset="0"/>
              </a:defRPr>
            </a:lvl4pPr>
            <a:lvl5pPr>
              <a:defRPr b="0" i="0">
                <a:latin typeface="Arial Narrow"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86DEC63D-3BDA-4C45-AB50-D0BB65395C03}"/>
              </a:ext>
            </a:extLst>
          </p:cNvPr>
          <p:cNvSpPr>
            <a:spLocks noGrp="1"/>
          </p:cNvSpPr>
          <p:nvPr>
            <p:ph type="ctrTitle"/>
          </p:nvPr>
        </p:nvSpPr>
        <p:spPr>
          <a:xfrm>
            <a:off x="609600" y="914400"/>
            <a:ext cx="11277600" cy="1473200"/>
          </a:xfrm>
          <a:prstGeom prst="rect">
            <a:avLst/>
          </a:prstGeom>
        </p:spPr>
        <p:txBody>
          <a:bodyPr anchor="b"/>
          <a:lstStyle>
            <a:lvl1pPr algn="ctr">
              <a:lnSpc>
                <a:spcPct val="80000"/>
              </a:lnSpc>
              <a:defRPr sz="3600" b="1" i="0" cap="all" baseline="0">
                <a:solidFill>
                  <a:srgbClr val="00B385"/>
                </a:solidFill>
                <a:latin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988644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Bullet Poin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573475-ABFA-7148-8BBA-E58FEE85C6DB}"/>
              </a:ext>
            </a:extLst>
          </p:cNvPr>
          <p:cNvSpPr>
            <a:spLocks noGrp="1"/>
          </p:cNvSpPr>
          <p:nvPr>
            <p:ph idx="1"/>
          </p:nvPr>
        </p:nvSpPr>
        <p:spPr>
          <a:xfrm>
            <a:off x="609600" y="2590800"/>
            <a:ext cx="11277600" cy="2895600"/>
          </a:xfrm>
          <a:prstGeom prst="rect">
            <a:avLst/>
          </a:prstGeom>
        </p:spPr>
        <p:txBody>
          <a:bodyPr/>
          <a:lstStyle>
            <a:lvl1pPr marL="285750" indent="-285750">
              <a:buFont typeface="Arial" panose="020B0604020202020204" pitchFamily="34" charset="0"/>
              <a:buChar char="•"/>
              <a:defRPr b="0" i="0">
                <a:latin typeface="Arial Narrow" panose="020B0604020202020204" pitchFamily="34" charset="0"/>
              </a:defRPr>
            </a:lvl1pPr>
            <a:lvl2pPr marL="493669" indent="-285750">
              <a:buFont typeface="Arial" panose="020B0604020202020204" pitchFamily="34" charset="0"/>
              <a:buChar char="•"/>
              <a:defRPr b="0" i="0">
                <a:latin typeface="Arial Narrow" panose="020B0604020202020204" pitchFamily="34" charset="0"/>
              </a:defRPr>
            </a:lvl2pPr>
            <a:lvl3pPr marL="701587" indent="-285750">
              <a:buFont typeface="Arial" panose="020B0604020202020204" pitchFamily="34" charset="0"/>
              <a:buChar char="•"/>
              <a:defRPr b="0" i="0">
                <a:latin typeface="Arial Narrow" panose="020B0604020202020204" pitchFamily="34" charset="0"/>
              </a:defRPr>
            </a:lvl3pPr>
            <a:lvl4pPr marL="909506" indent="-285750">
              <a:buFont typeface="Arial" panose="020B0604020202020204" pitchFamily="34" charset="0"/>
              <a:buChar char="•"/>
              <a:defRPr b="0" i="0">
                <a:latin typeface="Arial Narrow" panose="020B0604020202020204" pitchFamily="34" charset="0"/>
              </a:defRPr>
            </a:lvl4pPr>
            <a:lvl5pPr marL="1117424" indent="-285750">
              <a:buFont typeface="Arial" panose="020B0604020202020204" pitchFamily="34" charset="0"/>
              <a:buChar char="•"/>
              <a:defRPr b="0" i="0">
                <a:latin typeface="Arial Narrow"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86DEC63D-3BDA-4C45-AB50-D0BB65395C03}"/>
              </a:ext>
            </a:extLst>
          </p:cNvPr>
          <p:cNvSpPr>
            <a:spLocks noGrp="1"/>
          </p:cNvSpPr>
          <p:nvPr>
            <p:ph type="ctrTitle"/>
          </p:nvPr>
        </p:nvSpPr>
        <p:spPr>
          <a:xfrm>
            <a:off x="609600" y="914400"/>
            <a:ext cx="11277600" cy="1473200"/>
          </a:xfrm>
          <a:prstGeom prst="rect">
            <a:avLst/>
          </a:prstGeom>
        </p:spPr>
        <p:txBody>
          <a:bodyPr anchor="b"/>
          <a:lstStyle>
            <a:lvl1pPr algn="ctr">
              <a:lnSpc>
                <a:spcPct val="80000"/>
              </a:lnSpc>
              <a:defRPr sz="3600" b="1" i="0" cap="all" baseline="0">
                <a:solidFill>
                  <a:srgbClr val="00B385"/>
                </a:solidFill>
                <a:latin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9956093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Numbered Li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573475-ABFA-7148-8BBA-E58FEE85C6DB}"/>
              </a:ext>
            </a:extLst>
          </p:cNvPr>
          <p:cNvSpPr>
            <a:spLocks noGrp="1"/>
          </p:cNvSpPr>
          <p:nvPr>
            <p:ph idx="1"/>
          </p:nvPr>
        </p:nvSpPr>
        <p:spPr>
          <a:xfrm>
            <a:off x="609600" y="2590800"/>
            <a:ext cx="11277600" cy="2895600"/>
          </a:xfrm>
          <a:prstGeom prst="rect">
            <a:avLst/>
          </a:prstGeom>
        </p:spPr>
        <p:txBody>
          <a:bodyPr/>
          <a:lstStyle>
            <a:lvl1pPr marL="342900" indent="-342900">
              <a:buFont typeface="+mj-lt"/>
              <a:buAutoNum type="arabicPeriod"/>
              <a:defRPr b="0" i="0">
                <a:latin typeface="Arial Narrow" panose="020B0604020202020204" pitchFamily="34" charset="0"/>
              </a:defRPr>
            </a:lvl1pPr>
            <a:lvl2pPr marL="550819" indent="-342900">
              <a:buFont typeface="+mj-lt"/>
              <a:buAutoNum type="arabicPeriod"/>
              <a:defRPr b="0" i="0">
                <a:latin typeface="Arial Narrow" panose="020B0604020202020204" pitchFamily="34" charset="0"/>
              </a:defRPr>
            </a:lvl2pPr>
            <a:lvl3pPr marL="758737" indent="-342900">
              <a:buFont typeface="+mj-lt"/>
              <a:buAutoNum type="arabicPeriod"/>
              <a:defRPr b="0" i="0">
                <a:latin typeface="Arial Narrow" panose="020B0604020202020204" pitchFamily="34" charset="0"/>
              </a:defRPr>
            </a:lvl3pPr>
            <a:lvl4pPr marL="966656" indent="-342900">
              <a:buFont typeface="+mj-lt"/>
              <a:buAutoNum type="arabicPeriod"/>
              <a:defRPr b="0" i="0">
                <a:latin typeface="Arial Narrow" panose="020B0604020202020204" pitchFamily="34" charset="0"/>
              </a:defRPr>
            </a:lvl4pPr>
            <a:lvl5pPr marL="1174574" indent="-342900">
              <a:buFont typeface="+mj-lt"/>
              <a:buAutoNum type="arabicPeriod"/>
              <a:defRPr b="0" i="0">
                <a:latin typeface="Arial Narrow"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86DEC63D-3BDA-4C45-AB50-D0BB65395C03}"/>
              </a:ext>
            </a:extLst>
          </p:cNvPr>
          <p:cNvSpPr>
            <a:spLocks noGrp="1"/>
          </p:cNvSpPr>
          <p:nvPr>
            <p:ph type="ctrTitle"/>
          </p:nvPr>
        </p:nvSpPr>
        <p:spPr>
          <a:xfrm>
            <a:off x="609600" y="914400"/>
            <a:ext cx="11277600" cy="1473200"/>
          </a:xfrm>
          <a:prstGeom prst="rect">
            <a:avLst/>
          </a:prstGeom>
        </p:spPr>
        <p:txBody>
          <a:bodyPr anchor="b"/>
          <a:lstStyle>
            <a:lvl1pPr algn="ctr">
              <a:lnSpc>
                <a:spcPct val="80000"/>
              </a:lnSpc>
              <a:defRPr sz="3600" b="1" i="0" cap="all" baseline="0">
                <a:solidFill>
                  <a:srgbClr val="00B385"/>
                </a:solidFill>
                <a:latin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173782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5E3015C6-10E8-7549-9DE4-A083B51819DE}"/>
              </a:ext>
            </a:extLst>
          </p:cNvPr>
          <p:cNvSpPr>
            <a:spLocks noGrp="1"/>
          </p:cNvSpPr>
          <p:nvPr>
            <p:ph type="subTitle" idx="1"/>
          </p:nvPr>
        </p:nvSpPr>
        <p:spPr>
          <a:xfrm>
            <a:off x="609600" y="2601119"/>
            <a:ext cx="10972800" cy="2732881"/>
          </a:xfrm>
          <a:prstGeom prst="rect">
            <a:avLst/>
          </a:prstGeom>
        </p:spPr>
        <p:txBody>
          <a:bodyPr/>
          <a:lstStyle>
            <a:lvl1pPr marL="0" indent="0" algn="l">
              <a:buNone/>
              <a:defRPr sz="2400" b="0" i="0">
                <a:latin typeface="Arial Narrow"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54BE5F86-EE96-6A47-9F81-B9B3E769B422}"/>
              </a:ext>
            </a:extLst>
          </p:cNvPr>
          <p:cNvSpPr>
            <a:spLocks noGrp="1"/>
          </p:cNvSpPr>
          <p:nvPr>
            <p:ph type="ctrTitle"/>
          </p:nvPr>
        </p:nvSpPr>
        <p:spPr>
          <a:xfrm>
            <a:off x="609600" y="914400"/>
            <a:ext cx="10972800" cy="1473200"/>
          </a:xfrm>
          <a:prstGeom prst="rect">
            <a:avLst/>
          </a:prstGeom>
        </p:spPr>
        <p:txBody>
          <a:bodyPr anchor="b"/>
          <a:lstStyle>
            <a:lvl1pPr algn="l">
              <a:lnSpc>
                <a:spcPct val="80000"/>
              </a:lnSpc>
              <a:defRPr sz="4000" b="1" i="0" cap="all" baseline="0">
                <a:solidFill>
                  <a:srgbClr val="00B385"/>
                </a:solidFill>
                <a:latin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6603415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rgbClr val="00B385"/>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C7C828E-18AA-BA48-B971-A10188902FDC}"/>
              </a:ext>
            </a:extLst>
          </p:cNvPr>
          <p:cNvSpPr/>
          <p:nvPr userDrawn="1"/>
        </p:nvSpPr>
        <p:spPr>
          <a:xfrm>
            <a:off x="0" y="0"/>
            <a:ext cx="12192000" cy="6248400"/>
          </a:xfrm>
          <a:prstGeom prst="rect">
            <a:avLst/>
          </a:prstGeom>
          <a:solidFill>
            <a:srgbClr val="00B38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cap="none" spc="0">
              <a:ln w="22225">
                <a:solidFill>
                  <a:schemeClr val="accent2"/>
                </a:solidFill>
                <a:prstDash val="solid"/>
              </a:ln>
              <a:solidFill>
                <a:schemeClr val="accent2">
                  <a:lumMod val="40000"/>
                  <a:lumOff val="60000"/>
                </a:schemeClr>
              </a:solidFill>
              <a:effectLst/>
              <a:latin typeface="Arial Narrow" panose="020B0604020202020204" pitchFamily="34" charset="0"/>
            </a:endParaRPr>
          </a:p>
        </p:txBody>
      </p:sp>
      <p:sp>
        <p:nvSpPr>
          <p:cNvPr id="7" name="Subtitle 2">
            <a:extLst>
              <a:ext uri="{FF2B5EF4-FFF2-40B4-BE49-F238E27FC236}">
                <a16:creationId xmlns:a16="http://schemas.microsoft.com/office/drawing/2014/main" id="{5E3015C6-10E8-7549-9DE4-A083B51819DE}"/>
              </a:ext>
            </a:extLst>
          </p:cNvPr>
          <p:cNvSpPr>
            <a:spLocks noGrp="1"/>
          </p:cNvSpPr>
          <p:nvPr>
            <p:ph type="subTitle" idx="1"/>
          </p:nvPr>
        </p:nvSpPr>
        <p:spPr>
          <a:xfrm>
            <a:off x="609600" y="2601119"/>
            <a:ext cx="10972800" cy="2732881"/>
          </a:xfrm>
          <a:prstGeom prst="rect">
            <a:avLst/>
          </a:prstGeom>
        </p:spPr>
        <p:txBody>
          <a:bodyPr/>
          <a:lstStyle>
            <a:lvl1pPr marL="0" indent="0" algn="l">
              <a:buNone/>
              <a:defRPr sz="2400" b="0" i="0">
                <a:solidFill>
                  <a:schemeClr val="bg1"/>
                </a:solidFill>
                <a:latin typeface="Arial Narrow"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54BE5F86-EE96-6A47-9F81-B9B3E769B422}"/>
              </a:ext>
            </a:extLst>
          </p:cNvPr>
          <p:cNvSpPr>
            <a:spLocks noGrp="1"/>
          </p:cNvSpPr>
          <p:nvPr>
            <p:ph type="ctrTitle"/>
          </p:nvPr>
        </p:nvSpPr>
        <p:spPr>
          <a:xfrm>
            <a:off x="609600" y="914400"/>
            <a:ext cx="10972800" cy="1473200"/>
          </a:xfrm>
          <a:prstGeom prst="rect">
            <a:avLst/>
          </a:prstGeom>
        </p:spPr>
        <p:txBody>
          <a:bodyPr anchor="b"/>
          <a:lstStyle>
            <a:lvl1pPr algn="l">
              <a:lnSpc>
                <a:spcPct val="80000"/>
              </a:lnSpc>
              <a:defRPr sz="6000" b="1" i="0" cap="all" baseline="0">
                <a:solidFill>
                  <a:schemeClr val="bg1"/>
                </a:solidFill>
                <a:latin typeface="Arial Black" panose="020B0604020202020204" pitchFamily="34" charset="0"/>
              </a:defRPr>
            </a:lvl1pPr>
          </a:lstStyle>
          <a:p>
            <a:r>
              <a:rPr lang="en-US"/>
              <a:t>Click to edit Master title style</a:t>
            </a:r>
          </a:p>
        </p:txBody>
      </p:sp>
      <p:pic>
        <p:nvPicPr>
          <p:cNvPr id="4" name="Picture 3">
            <a:extLst>
              <a:ext uri="{FF2B5EF4-FFF2-40B4-BE49-F238E27FC236}">
                <a16:creationId xmlns:a16="http://schemas.microsoft.com/office/drawing/2014/main" id="{2DDA09D2-2825-6243-8AFB-5537B7ACE4E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5827"/>
          <a:stretch/>
        </p:blipFill>
        <p:spPr>
          <a:xfrm>
            <a:off x="3424" y="6128756"/>
            <a:ext cx="12188577" cy="729244"/>
          </a:xfrm>
          <a:prstGeom prst="rect">
            <a:avLst/>
          </a:prstGeom>
        </p:spPr>
      </p:pic>
    </p:spTree>
    <p:extLst>
      <p:ext uri="{BB962C8B-B14F-4D97-AF65-F5344CB8AC3E}">
        <p14:creationId xmlns:p14="http://schemas.microsoft.com/office/powerpoint/2010/main" val="2009297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AC2DE-0FEC-872F-7E86-2A60257F90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DD533-03DA-F4D5-1B47-46E73107F7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817247-0455-6D95-B96B-7DDA26F9D16D}"/>
              </a:ext>
            </a:extLst>
          </p:cNvPr>
          <p:cNvSpPr>
            <a:spLocks noGrp="1"/>
          </p:cNvSpPr>
          <p:nvPr>
            <p:ph type="dt" sz="half" idx="10"/>
          </p:nvPr>
        </p:nvSpPr>
        <p:spPr/>
        <p:txBody>
          <a:bodyPr/>
          <a:lstStyle/>
          <a:p>
            <a:fld id="{0DE81818-DF19-4470-91B4-D0BE286B798F}" type="datetimeFigureOut">
              <a:rPr lang="en-US" smtClean="0"/>
              <a:t>1/12/2024</a:t>
            </a:fld>
            <a:endParaRPr lang="en-US"/>
          </a:p>
        </p:txBody>
      </p:sp>
      <p:sp>
        <p:nvSpPr>
          <p:cNvPr id="5" name="Footer Placeholder 4">
            <a:extLst>
              <a:ext uri="{FF2B5EF4-FFF2-40B4-BE49-F238E27FC236}">
                <a16:creationId xmlns:a16="http://schemas.microsoft.com/office/drawing/2014/main" id="{3C1D2057-0949-64D2-19EF-1E249A3340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3AE579-179A-91A3-7C20-4F557513D034}"/>
              </a:ext>
            </a:extLst>
          </p:cNvPr>
          <p:cNvSpPr>
            <a:spLocks noGrp="1"/>
          </p:cNvSpPr>
          <p:nvPr>
            <p:ph type="sldNum" sz="quarter" idx="12"/>
          </p:nvPr>
        </p:nvSpPr>
        <p:spPr/>
        <p:txBody>
          <a:bodyPr/>
          <a:lstStyle/>
          <a:p>
            <a:fld id="{6B3188D9-1CED-42C7-B398-C10974F491D7}" type="slidenum">
              <a:rPr lang="en-US" smtClean="0"/>
              <a:t>‹#›</a:t>
            </a:fld>
            <a:endParaRPr lang="en-US"/>
          </a:p>
        </p:txBody>
      </p:sp>
    </p:spTree>
    <p:extLst>
      <p:ext uri="{BB962C8B-B14F-4D97-AF65-F5344CB8AC3E}">
        <p14:creationId xmlns:p14="http://schemas.microsoft.com/office/powerpoint/2010/main" val="2495057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D42D89-351A-8041-BB39-149D6EDB37A4}"/>
              </a:ext>
            </a:extLst>
          </p:cNvPr>
          <p:cNvSpPr>
            <a:spLocks noGrp="1"/>
          </p:cNvSpPr>
          <p:nvPr>
            <p:ph sz="half" idx="1"/>
          </p:nvPr>
        </p:nvSpPr>
        <p:spPr>
          <a:xfrm>
            <a:off x="609600" y="2527444"/>
            <a:ext cx="4978400" cy="3111356"/>
          </a:xfrm>
          <a:prstGeom prst="rect">
            <a:avLst/>
          </a:prstGeom>
        </p:spPr>
        <p:txBody>
          <a:bodyPr/>
          <a:lstStyle>
            <a:lvl1pPr>
              <a:defRPr b="0" i="0">
                <a:latin typeface="Arial Narrow" panose="020B0604020202020204" pitchFamily="34" charset="0"/>
              </a:defRPr>
            </a:lvl1pPr>
            <a:lvl2pPr>
              <a:defRPr b="0" i="0">
                <a:latin typeface="Arial Narrow" panose="020B0604020202020204" pitchFamily="34" charset="0"/>
              </a:defRPr>
            </a:lvl2pPr>
            <a:lvl3pPr>
              <a:defRPr b="0" i="0">
                <a:latin typeface="Arial Narrow" panose="020B0604020202020204" pitchFamily="34" charset="0"/>
              </a:defRPr>
            </a:lvl3pPr>
            <a:lvl4pPr>
              <a:defRPr b="0" i="0">
                <a:latin typeface="Arial Narrow" panose="020B0604020202020204" pitchFamily="34" charset="0"/>
              </a:defRPr>
            </a:lvl4pPr>
            <a:lvl5pPr>
              <a:defRPr b="0" i="0">
                <a:latin typeface="Arial Narrow"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F9D521-BCCA-0D4A-808A-75B138A7302B}"/>
              </a:ext>
            </a:extLst>
          </p:cNvPr>
          <p:cNvSpPr>
            <a:spLocks noGrp="1"/>
          </p:cNvSpPr>
          <p:nvPr>
            <p:ph sz="half" idx="2"/>
          </p:nvPr>
        </p:nvSpPr>
        <p:spPr>
          <a:xfrm>
            <a:off x="5892800" y="2527444"/>
            <a:ext cx="5994400" cy="3111356"/>
          </a:xfrm>
          <a:prstGeom prst="rect">
            <a:avLst/>
          </a:prstGeom>
        </p:spPr>
        <p:txBody>
          <a:bodyPr/>
          <a:lstStyle>
            <a:lvl1pPr>
              <a:defRPr b="0" i="0">
                <a:latin typeface="Arial Narrow" panose="020B0604020202020204" pitchFamily="34" charset="0"/>
              </a:defRPr>
            </a:lvl1pPr>
            <a:lvl2pPr>
              <a:defRPr b="0" i="0">
                <a:latin typeface="Arial Narrow" panose="020B0604020202020204" pitchFamily="34" charset="0"/>
              </a:defRPr>
            </a:lvl2pPr>
            <a:lvl3pPr>
              <a:defRPr b="0" i="0">
                <a:latin typeface="Arial Narrow" panose="020B0604020202020204" pitchFamily="34" charset="0"/>
              </a:defRPr>
            </a:lvl3pPr>
            <a:lvl4pPr>
              <a:defRPr b="0" i="0">
                <a:latin typeface="Arial Narrow" panose="020B0604020202020204" pitchFamily="34" charset="0"/>
              </a:defRPr>
            </a:lvl4pPr>
            <a:lvl5pPr>
              <a:defRPr b="0" i="0">
                <a:latin typeface="Arial Narrow"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1">
            <a:extLst>
              <a:ext uri="{FF2B5EF4-FFF2-40B4-BE49-F238E27FC236}">
                <a16:creationId xmlns:a16="http://schemas.microsoft.com/office/drawing/2014/main" id="{53E03B57-17ED-9546-9C9C-B82B9B8BA128}"/>
              </a:ext>
            </a:extLst>
          </p:cNvPr>
          <p:cNvSpPr>
            <a:spLocks noGrp="1"/>
          </p:cNvSpPr>
          <p:nvPr>
            <p:ph type="ctrTitle"/>
          </p:nvPr>
        </p:nvSpPr>
        <p:spPr>
          <a:xfrm>
            <a:off x="609600" y="914400"/>
            <a:ext cx="10972800" cy="1473200"/>
          </a:xfrm>
          <a:prstGeom prst="rect">
            <a:avLst/>
          </a:prstGeom>
        </p:spPr>
        <p:txBody>
          <a:bodyPr anchor="b"/>
          <a:lstStyle>
            <a:lvl1pPr algn="l">
              <a:lnSpc>
                <a:spcPct val="80000"/>
              </a:lnSpc>
              <a:defRPr sz="4000" b="1" i="0" cap="all" baseline="0">
                <a:solidFill>
                  <a:srgbClr val="00B385"/>
                </a:solidFill>
                <a:latin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212178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FF6C734-6601-C94F-8E9E-C52BCAEA5A6A}"/>
              </a:ext>
            </a:extLst>
          </p:cNvPr>
          <p:cNvSpPr>
            <a:spLocks noGrp="1"/>
          </p:cNvSpPr>
          <p:nvPr>
            <p:ph type="body" idx="1"/>
          </p:nvPr>
        </p:nvSpPr>
        <p:spPr>
          <a:xfrm>
            <a:off x="609601" y="2605089"/>
            <a:ext cx="5328521" cy="671511"/>
          </a:xfrm>
          <a:prstGeom prst="rect">
            <a:avLst/>
          </a:prstGeom>
        </p:spPr>
        <p:txBody>
          <a:bodyPr anchor="b"/>
          <a:lstStyle>
            <a:lvl1pPr marL="0" indent="0">
              <a:buNone/>
              <a:defRPr sz="2400" b="0" i="0">
                <a:latin typeface="Arial Narrow"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A98EA7-5B92-9849-B2EA-D25C8220F736}"/>
              </a:ext>
            </a:extLst>
          </p:cNvPr>
          <p:cNvSpPr>
            <a:spLocks noGrp="1"/>
          </p:cNvSpPr>
          <p:nvPr>
            <p:ph sz="half" idx="2"/>
          </p:nvPr>
        </p:nvSpPr>
        <p:spPr>
          <a:xfrm>
            <a:off x="609601" y="3429001"/>
            <a:ext cx="5328521" cy="2209800"/>
          </a:xfrm>
          <a:prstGeom prst="rect">
            <a:avLst/>
          </a:prstGeom>
        </p:spPr>
        <p:txBody>
          <a:bodyPr/>
          <a:lstStyle>
            <a:lvl1pPr>
              <a:defRPr b="0" i="0">
                <a:latin typeface="Arial Narrow" panose="020B0604020202020204" pitchFamily="34" charset="0"/>
              </a:defRPr>
            </a:lvl1pPr>
            <a:lvl2pPr>
              <a:defRPr b="0" i="0">
                <a:latin typeface="Arial Narrow" panose="020B0604020202020204" pitchFamily="34" charset="0"/>
              </a:defRPr>
            </a:lvl2pPr>
            <a:lvl3pPr>
              <a:defRPr b="0" i="0">
                <a:latin typeface="Arial Narrow" panose="020B0604020202020204" pitchFamily="34" charset="0"/>
              </a:defRPr>
            </a:lvl3pPr>
            <a:lvl4pPr>
              <a:defRPr b="0" i="0">
                <a:latin typeface="Arial Narrow" panose="020B0604020202020204" pitchFamily="34" charset="0"/>
              </a:defRPr>
            </a:lvl4pPr>
            <a:lvl5pPr>
              <a:defRPr b="0" i="0">
                <a:latin typeface="Arial Narrow"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2">
            <a:extLst>
              <a:ext uri="{FF2B5EF4-FFF2-40B4-BE49-F238E27FC236}">
                <a16:creationId xmlns:a16="http://schemas.microsoft.com/office/drawing/2014/main" id="{3D4F93EC-72AF-634D-B3BF-B8F71B5E5B72}"/>
              </a:ext>
            </a:extLst>
          </p:cNvPr>
          <p:cNvSpPr>
            <a:spLocks noGrp="1"/>
          </p:cNvSpPr>
          <p:nvPr>
            <p:ph type="body" idx="10"/>
          </p:nvPr>
        </p:nvSpPr>
        <p:spPr>
          <a:xfrm>
            <a:off x="6096001" y="2605089"/>
            <a:ext cx="5328521" cy="671511"/>
          </a:xfrm>
          <a:prstGeom prst="rect">
            <a:avLst/>
          </a:prstGeom>
        </p:spPr>
        <p:txBody>
          <a:bodyPr anchor="b"/>
          <a:lstStyle>
            <a:lvl1pPr marL="0" indent="0">
              <a:buNone/>
              <a:defRPr sz="2400" b="0" i="0">
                <a:latin typeface="Arial Narrow"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a:extLst>
              <a:ext uri="{FF2B5EF4-FFF2-40B4-BE49-F238E27FC236}">
                <a16:creationId xmlns:a16="http://schemas.microsoft.com/office/drawing/2014/main" id="{0D658454-1AA1-E14D-B120-9C15DD01D3D6}"/>
              </a:ext>
            </a:extLst>
          </p:cNvPr>
          <p:cNvSpPr>
            <a:spLocks noGrp="1"/>
          </p:cNvSpPr>
          <p:nvPr>
            <p:ph sz="half" idx="11"/>
          </p:nvPr>
        </p:nvSpPr>
        <p:spPr>
          <a:xfrm>
            <a:off x="6096001" y="3429001"/>
            <a:ext cx="5328521" cy="2209800"/>
          </a:xfrm>
          <a:prstGeom prst="rect">
            <a:avLst/>
          </a:prstGeom>
        </p:spPr>
        <p:txBody>
          <a:bodyPr/>
          <a:lstStyle>
            <a:lvl1pPr>
              <a:defRPr b="0" i="0">
                <a:latin typeface="Arial Narrow" panose="020B0604020202020204" pitchFamily="34" charset="0"/>
              </a:defRPr>
            </a:lvl1pPr>
            <a:lvl2pPr>
              <a:defRPr b="0" i="0">
                <a:latin typeface="Arial Narrow" panose="020B0604020202020204" pitchFamily="34" charset="0"/>
              </a:defRPr>
            </a:lvl2pPr>
            <a:lvl3pPr>
              <a:defRPr b="0" i="0">
                <a:latin typeface="Arial Narrow" panose="020B0604020202020204" pitchFamily="34" charset="0"/>
              </a:defRPr>
            </a:lvl3pPr>
            <a:lvl4pPr>
              <a:defRPr b="0" i="0">
                <a:latin typeface="Arial Narrow" panose="020B0604020202020204" pitchFamily="34" charset="0"/>
              </a:defRPr>
            </a:lvl4pPr>
            <a:lvl5pPr>
              <a:defRPr b="0" i="0">
                <a:latin typeface="Arial Narrow"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
            <a:extLst>
              <a:ext uri="{FF2B5EF4-FFF2-40B4-BE49-F238E27FC236}">
                <a16:creationId xmlns:a16="http://schemas.microsoft.com/office/drawing/2014/main" id="{33A330ED-03E4-B443-A251-44AEB5FDFB1C}"/>
              </a:ext>
            </a:extLst>
          </p:cNvPr>
          <p:cNvSpPr>
            <a:spLocks noGrp="1"/>
          </p:cNvSpPr>
          <p:nvPr>
            <p:ph type="ctrTitle"/>
          </p:nvPr>
        </p:nvSpPr>
        <p:spPr>
          <a:xfrm>
            <a:off x="609600" y="914400"/>
            <a:ext cx="10972800" cy="1473200"/>
          </a:xfrm>
          <a:prstGeom prst="rect">
            <a:avLst/>
          </a:prstGeom>
        </p:spPr>
        <p:txBody>
          <a:bodyPr anchor="b"/>
          <a:lstStyle>
            <a:lvl1pPr algn="l">
              <a:lnSpc>
                <a:spcPct val="80000"/>
              </a:lnSpc>
              <a:defRPr sz="4000" b="1" i="0" cap="all" baseline="0">
                <a:solidFill>
                  <a:srgbClr val="00B385"/>
                </a:solidFill>
                <a:latin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1780151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BA0DEE8-C1B9-174E-B489-FB4ED4378D0F}"/>
              </a:ext>
            </a:extLst>
          </p:cNvPr>
          <p:cNvSpPr>
            <a:spLocks noGrp="1"/>
          </p:cNvSpPr>
          <p:nvPr>
            <p:ph type="ctrTitle"/>
          </p:nvPr>
        </p:nvSpPr>
        <p:spPr>
          <a:xfrm>
            <a:off x="609600" y="914400"/>
            <a:ext cx="10972800" cy="1473200"/>
          </a:xfrm>
          <a:prstGeom prst="rect">
            <a:avLst/>
          </a:prstGeom>
        </p:spPr>
        <p:txBody>
          <a:bodyPr anchor="b"/>
          <a:lstStyle>
            <a:lvl1pPr algn="l">
              <a:lnSpc>
                <a:spcPct val="80000"/>
              </a:lnSpc>
              <a:defRPr sz="4000" b="1" i="0" cap="all" baseline="0">
                <a:solidFill>
                  <a:srgbClr val="00B385"/>
                </a:solidFill>
                <a:latin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3329884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E208E1-99F7-BA4D-B8BD-F5D7F1C1E06A}"/>
              </a:ext>
            </a:extLst>
          </p:cNvPr>
          <p:cNvSpPr>
            <a:spLocks noGrp="1"/>
          </p:cNvSpPr>
          <p:nvPr>
            <p:ph idx="1"/>
          </p:nvPr>
        </p:nvSpPr>
        <p:spPr>
          <a:xfrm>
            <a:off x="5283200" y="987426"/>
            <a:ext cx="6072717" cy="4575175"/>
          </a:xfrm>
          <a:prstGeom prst="rect">
            <a:avLst/>
          </a:prstGeom>
        </p:spPr>
        <p:txBody>
          <a:bodyPr/>
          <a:lstStyle>
            <a:lvl1pPr>
              <a:defRPr sz="3200" b="0" i="0">
                <a:latin typeface="Arial Narrow" panose="020B0604020202020204" pitchFamily="34" charset="0"/>
              </a:defRPr>
            </a:lvl1pPr>
            <a:lvl2pPr>
              <a:defRPr sz="2800" b="0" i="0">
                <a:latin typeface="Arial Narrow" panose="020B0604020202020204" pitchFamily="34" charset="0"/>
              </a:defRPr>
            </a:lvl2pPr>
            <a:lvl3pPr>
              <a:defRPr sz="2400" b="0" i="0">
                <a:latin typeface="Arial Narrow" panose="020B0604020202020204" pitchFamily="34" charset="0"/>
              </a:defRPr>
            </a:lvl3pPr>
            <a:lvl4pPr>
              <a:defRPr sz="2000" b="0" i="0">
                <a:latin typeface="Arial Narrow" panose="020B0604020202020204" pitchFamily="34" charset="0"/>
              </a:defRPr>
            </a:lvl4pPr>
            <a:lvl5pPr>
              <a:defRPr sz="2000" b="0" i="0">
                <a:latin typeface="Arial Narrow"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861AA0-89AF-3142-957F-E1D12BB512F8}"/>
              </a:ext>
            </a:extLst>
          </p:cNvPr>
          <p:cNvSpPr>
            <a:spLocks noGrp="1"/>
          </p:cNvSpPr>
          <p:nvPr>
            <p:ph type="body" sz="half" idx="2"/>
          </p:nvPr>
        </p:nvSpPr>
        <p:spPr>
          <a:xfrm>
            <a:off x="840318" y="2743200"/>
            <a:ext cx="4110567" cy="2819400"/>
          </a:xfrm>
          <a:prstGeom prst="rect">
            <a:avLst/>
          </a:prstGeom>
        </p:spPr>
        <p:txBody>
          <a:bodyPr/>
          <a:lstStyle>
            <a:lvl1pPr marL="0" indent="0">
              <a:buNone/>
              <a:defRPr sz="1600" b="0" i="0">
                <a:latin typeface="Arial Narrow"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Title 1">
            <a:extLst>
              <a:ext uri="{FF2B5EF4-FFF2-40B4-BE49-F238E27FC236}">
                <a16:creationId xmlns:a16="http://schemas.microsoft.com/office/drawing/2014/main" id="{1D33E749-31CB-D04F-A6B6-75E745F84106}"/>
              </a:ext>
            </a:extLst>
          </p:cNvPr>
          <p:cNvSpPr>
            <a:spLocks noGrp="1"/>
          </p:cNvSpPr>
          <p:nvPr>
            <p:ph type="ctrTitle"/>
          </p:nvPr>
        </p:nvSpPr>
        <p:spPr>
          <a:xfrm>
            <a:off x="836084" y="1019970"/>
            <a:ext cx="4114801" cy="1579563"/>
          </a:xfrm>
          <a:prstGeom prst="rect">
            <a:avLst/>
          </a:prstGeom>
        </p:spPr>
        <p:txBody>
          <a:bodyPr anchor="b"/>
          <a:lstStyle>
            <a:lvl1pPr algn="l">
              <a:lnSpc>
                <a:spcPct val="80000"/>
              </a:lnSpc>
              <a:defRPr sz="2800" b="1" i="0" cap="all" baseline="0">
                <a:solidFill>
                  <a:srgbClr val="00B385"/>
                </a:solidFill>
                <a:latin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7987217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A18C12A-9C6B-6249-80CE-D951895B7815}"/>
              </a:ext>
            </a:extLst>
          </p:cNvPr>
          <p:cNvSpPr>
            <a:spLocks noGrp="1"/>
          </p:cNvSpPr>
          <p:nvPr>
            <p:ph type="pic" idx="1"/>
          </p:nvPr>
        </p:nvSpPr>
        <p:spPr>
          <a:xfrm>
            <a:off x="5183717" y="914400"/>
            <a:ext cx="6172200" cy="4724400"/>
          </a:xfrm>
          <a:prstGeom prst="rect">
            <a:avLst/>
          </a:prstGeom>
        </p:spPr>
        <p:txBody>
          <a:bodyPr/>
          <a:lstStyle>
            <a:lvl1pPr marL="0" indent="0">
              <a:buNone/>
              <a:defRPr sz="3200" b="0" i="0">
                <a:latin typeface="Arial Narrow"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C3562A-036A-A643-990F-C9CAAA4036ED}"/>
              </a:ext>
            </a:extLst>
          </p:cNvPr>
          <p:cNvSpPr>
            <a:spLocks noGrp="1"/>
          </p:cNvSpPr>
          <p:nvPr>
            <p:ph type="body" sz="half" idx="2"/>
          </p:nvPr>
        </p:nvSpPr>
        <p:spPr>
          <a:xfrm>
            <a:off x="840318" y="2667000"/>
            <a:ext cx="4110567" cy="2971800"/>
          </a:xfrm>
          <a:prstGeom prst="rect">
            <a:avLst/>
          </a:prstGeom>
        </p:spPr>
        <p:txBody>
          <a:bodyPr/>
          <a:lstStyle>
            <a:lvl1pPr marL="0" indent="0">
              <a:buNone/>
              <a:defRPr sz="1600" b="0" i="0">
                <a:latin typeface="Arial Narrow"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Title 1">
            <a:extLst>
              <a:ext uri="{FF2B5EF4-FFF2-40B4-BE49-F238E27FC236}">
                <a16:creationId xmlns:a16="http://schemas.microsoft.com/office/drawing/2014/main" id="{DF2464CB-A2A1-9A46-8B5E-E1A74FD477B8}"/>
              </a:ext>
            </a:extLst>
          </p:cNvPr>
          <p:cNvSpPr>
            <a:spLocks noGrp="1"/>
          </p:cNvSpPr>
          <p:nvPr>
            <p:ph type="ctrTitle"/>
          </p:nvPr>
        </p:nvSpPr>
        <p:spPr>
          <a:xfrm>
            <a:off x="836084" y="914401"/>
            <a:ext cx="4114801" cy="1579563"/>
          </a:xfrm>
          <a:prstGeom prst="rect">
            <a:avLst/>
          </a:prstGeom>
        </p:spPr>
        <p:txBody>
          <a:bodyPr anchor="b"/>
          <a:lstStyle>
            <a:lvl1pPr algn="l">
              <a:lnSpc>
                <a:spcPct val="80000"/>
              </a:lnSpc>
              <a:defRPr sz="2800" b="1" i="0" cap="all" baseline="0">
                <a:solidFill>
                  <a:srgbClr val="00B385"/>
                </a:solidFill>
                <a:latin typeface="Arial Black"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9978713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pening">
    <p:spTree>
      <p:nvGrpSpPr>
        <p:cNvPr id="1" name=""/>
        <p:cNvGrpSpPr/>
        <p:nvPr/>
      </p:nvGrpSpPr>
      <p:grpSpPr>
        <a:xfrm>
          <a:off x="0" y="0"/>
          <a:ext cx="0" cy="0"/>
          <a:chOff x="0" y="0"/>
          <a:chExt cx="0" cy="0"/>
        </a:xfrm>
      </p:grpSpPr>
      <p:sp>
        <p:nvSpPr>
          <p:cNvPr id="3" name="bk object 18">
            <a:extLst>
              <a:ext uri="{FF2B5EF4-FFF2-40B4-BE49-F238E27FC236}">
                <a16:creationId xmlns:a16="http://schemas.microsoft.com/office/drawing/2014/main" id="{8045C50D-3FEC-FF4E-A3F2-CC3A2B756135}"/>
              </a:ext>
            </a:extLst>
          </p:cNvPr>
          <p:cNvSpPr/>
          <p:nvPr userDrawn="1"/>
        </p:nvSpPr>
        <p:spPr>
          <a:xfrm>
            <a:off x="0" y="0"/>
            <a:ext cx="12192000" cy="6858000"/>
          </a:xfrm>
          <a:custGeom>
            <a:avLst/>
            <a:gdLst/>
            <a:ahLst/>
            <a:cxnLst/>
            <a:rect l="l" t="t" r="r" b="b"/>
            <a:pathLst>
              <a:path w="20104100" h="1602104">
                <a:moveTo>
                  <a:pt x="0" y="1602045"/>
                </a:moveTo>
                <a:lnTo>
                  <a:pt x="20104099" y="1602045"/>
                </a:lnTo>
                <a:lnTo>
                  <a:pt x="20104099" y="0"/>
                </a:lnTo>
                <a:lnTo>
                  <a:pt x="0" y="0"/>
                </a:lnTo>
                <a:lnTo>
                  <a:pt x="0" y="1602045"/>
                </a:lnTo>
                <a:close/>
              </a:path>
            </a:pathLst>
          </a:custGeom>
          <a:solidFill>
            <a:srgbClr val="00B385"/>
          </a:solidFill>
        </p:spPr>
        <p:txBody>
          <a:bodyPr wrap="square" lIns="0" tIns="0" rIns="0" bIns="0" rtlCol="0"/>
          <a:lstStyle/>
          <a:p>
            <a:endParaRPr sz="417" b="0" i="0">
              <a:latin typeface="Arial Narrow" panose="020B0604020202020204" pitchFamily="34" charset="0"/>
            </a:endParaRPr>
          </a:p>
        </p:txBody>
      </p:sp>
      <p:pic>
        <p:nvPicPr>
          <p:cNvPr id="4" name="Picture 3">
            <a:extLst>
              <a:ext uri="{FF2B5EF4-FFF2-40B4-BE49-F238E27FC236}">
                <a16:creationId xmlns:a16="http://schemas.microsoft.com/office/drawing/2014/main" id="{CCE02119-EA8B-624F-B02F-3225CF230E1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3815" b="71005"/>
          <a:stretch/>
        </p:blipFill>
        <p:spPr>
          <a:xfrm>
            <a:off x="2168066" y="2765362"/>
            <a:ext cx="7347548" cy="1572793"/>
          </a:xfrm>
          <a:prstGeom prst="rect">
            <a:avLst/>
          </a:prstGeom>
        </p:spPr>
      </p:pic>
      <p:sp>
        <p:nvSpPr>
          <p:cNvPr id="5" name="Rectangle 4">
            <a:extLst>
              <a:ext uri="{FF2B5EF4-FFF2-40B4-BE49-F238E27FC236}">
                <a16:creationId xmlns:a16="http://schemas.microsoft.com/office/drawing/2014/main" id="{E11C5FD5-1125-E847-8D82-08DD33C023B3}"/>
              </a:ext>
            </a:extLst>
          </p:cNvPr>
          <p:cNvSpPr/>
          <p:nvPr userDrawn="1"/>
        </p:nvSpPr>
        <p:spPr>
          <a:xfrm>
            <a:off x="3508184" y="5487939"/>
            <a:ext cx="8095568" cy="696986"/>
          </a:xfrm>
          <a:prstGeom prst="rect">
            <a:avLst/>
          </a:prstGeom>
        </p:spPr>
        <p:txBody>
          <a:bodyPr wrap="square">
            <a:spAutoFit/>
          </a:bodyPr>
          <a:lstStyle/>
          <a:p>
            <a:pPr algn="r">
              <a:lnSpc>
                <a:spcPct val="80000"/>
              </a:lnSpc>
            </a:pPr>
            <a:r>
              <a:rPr lang="en-US" sz="2456" b="0" i="0">
                <a:solidFill>
                  <a:srgbClr val="FFFFFF"/>
                </a:solidFill>
                <a:latin typeface="Arial Narrow" panose="020B0604020202020204" pitchFamily="34" charset="0"/>
                <a:cs typeface="Arial" panose="020B0604020202020204" pitchFamily="34" charset="0"/>
              </a:rPr>
              <a:t>MORE THAN READY. </a:t>
            </a:r>
          </a:p>
          <a:p>
            <a:pPr algn="r">
              <a:lnSpc>
                <a:spcPct val="80000"/>
              </a:lnSpc>
            </a:pPr>
            <a:r>
              <a:rPr lang="en-US" sz="2456" b="0" i="0">
                <a:solidFill>
                  <a:srgbClr val="FFFFFF"/>
                </a:solidFill>
                <a:latin typeface="Arial Narrow" panose="020B0604020202020204" pitchFamily="34" charset="0"/>
                <a:cs typeface="Arial" panose="020B0604020202020204" pitchFamily="34" charset="0"/>
              </a:rPr>
              <a:t>LOYOLA READY.</a:t>
            </a:r>
            <a:endParaRPr lang="en-US" sz="2456" b="0" i="0">
              <a:solidFill>
                <a:srgbClr val="FFFFFF"/>
              </a:solidFill>
              <a:latin typeface="Arial Narrow" panose="020B0604020202020204" pitchFamily="34" charset="0"/>
            </a:endParaRPr>
          </a:p>
        </p:txBody>
      </p:sp>
      <p:pic>
        <p:nvPicPr>
          <p:cNvPr id="6" name="Picture 5">
            <a:extLst>
              <a:ext uri="{FF2B5EF4-FFF2-40B4-BE49-F238E27FC236}">
                <a16:creationId xmlns:a16="http://schemas.microsoft.com/office/drawing/2014/main" id="{F074A3D2-0CFF-CC4C-BD04-794A2E2B09A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0519" t="25537" r="5167" b="62458"/>
          <a:stretch/>
        </p:blipFill>
        <p:spPr>
          <a:xfrm>
            <a:off x="8083073" y="5062028"/>
            <a:ext cx="3667527" cy="506828"/>
          </a:xfrm>
          <a:prstGeom prst="rect">
            <a:avLst/>
          </a:prstGeom>
        </p:spPr>
      </p:pic>
      <p:pic>
        <p:nvPicPr>
          <p:cNvPr id="7" name="Picture 6">
            <a:extLst>
              <a:ext uri="{FF2B5EF4-FFF2-40B4-BE49-F238E27FC236}">
                <a16:creationId xmlns:a16="http://schemas.microsoft.com/office/drawing/2014/main" id="{DAF9BFBC-A63D-8F41-8756-9E05C2A4F1A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4776761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42995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Quot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8EDA639-2F5C-4255-BE42-C41A5ABBC24D}"/>
              </a:ext>
              <a:ext uri="{C183D7F6-B498-43B3-948B-1728B52AA6E4}">
                <adec:decorative xmlns:adec="http://schemas.microsoft.com/office/drawing/2017/decorative" val="1"/>
              </a:ext>
            </a:extLst>
          </p:cNvPr>
          <p:cNvSpPr/>
          <p:nvPr userDrawn="1"/>
        </p:nvSpPr>
        <p:spPr>
          <a:xfrm>
            <a:off x="0" y="0"/>
            <a:ext cx="12192000" cy="6867524"/>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6" name="Rectangle 5">
            <a:extLst>
              <a:ext uri="{FF2B5EF4-FFF2-40B4-BE49-F238E27FC236}">
                <a16:creationId xmlns:a16="http://schemas.microsoft.com/office/drawing/2014/main" id="{E96D6DC8-1218-45DD-BCD3-DF21DFA5B10A}"/>
              </a:ext>
              <a:ext uri="{C183D7F6-B498-43B3-948B-1728B52AA6E4}">
                <adec:decorative xmlns:adec="http://schemas.microsoft.com/office/drawing/2017/decorative" val="1"/>
              </a:ext>
            </a:extLst>
          </p:cNvPr>
          <p:cNvSpPr/>
          <p:nvPr userDrawn="1"/>
        </p:nvSpPr>
        <p:spPr>
          <a:xfrm>
            <a:off x="762000" y="766762"/>
            <a:ext cx="10668000" cy="5334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11">
            <a:extLst>
              <a:ext uri="{FF2B5EF4-FFF2-40B4-BE49-F238E27FC236}">
                <a16:creationId xmlns:a16="http://schemas.microsoft.com/office/drawing/2014/main" id="{8A58F504-65F1-4BFD-A987-54F78AD52D41}"/>
              </a:ext>
            </a:extLst>
          </p:cNvPr>
          <p:cNvSpPr>
            <a:spLocks noGrp="1"/>
          </p:cNvSpPr>
          <p:nvPr>
            <p:ph type="pic" sz="quarter" idx="13"/>
          </p:nvPr>
        </p:nvSpPr>
        <p:spPr>
          <a:xfrm>
            <a:off x="758952" y="749808"/>
            <a:ext cx="10744200" cy="5394960"/>
          </a:xfrm>
          <a:solidFill>
            <a:schemeClr val="accent6"/>
          </a:solidFill>
        </p:spPr>
        <p:txBody>
          <a:bodyPr/>
          <a:lstStyle/>
          <a:p>
            <a:r>
              <a:rPr lang="en-US"/>
              <a:t>Click icon to add picture</a:t>
            </a:r>
          </a:p>
        </p:txBody>
      </p:sp>
      <p:sp>
        <p:nvSpPr>
          <p:cNvPr id="13" name="Title 16">
            <a:extLst>
              <a:ext uri="{FF2B5EF4-FFF2-40B4-BE49-F238E27FC236}">
                <a16:creationId xmlns:a16="http://schemas.microsoft.com/office/drawing/2014/main" id="{0B9261BF-90C7-41A0-8711-97168C7479D9}"/>
              </a:ext>
            </a:extLst>
          </p:cNvPr>
          <p:cNvSpPr>
            <a:spLocks noGrp="1"/>
          </p:cNvSpPr>
          <p:nvPr>
            <p:ph type="ctrTitle"/>
          </p:nvPr>
        </p:nvSpPr>
        <p:spPr>
          <a:xfrm>
            <a:off x="6611112" y="1517904"/>
            <a:ext cx="4480560" cy="2796945"/>
          </a:xfrm>
        </p:spPr>
        <p:txBody>
          <a:bodyPr anchor="ctr">
            <a:normAutofit/>
          </a:bodyPr>
          <a:lstStyle>
            <a:lvl1pPr>
              <a:defRPr sz="4400"/>
            </a:lvl1pPr>
          </a:lstStyle>
          <a:p>
            <a:pPr algn="l"/>
            <a:r>
              <a:rPr lang="en-US"/>
              <a:t>Click to edit Master title style</a:t>
            </a:r>
          </a:p>
        </p:txBody>
      </p:sp>
      <p:sp>
        <p:nvSpPr>
          <p:cNvPr id="14" name="Subtitle 17">
            <a:extLst>
              <a:ext uri="{FF2B5EF4-FFF2-40B4-BE49-F238E27FC236}">
                <a16:creationId xmlns:a16="http://schemas.microsoft.com/office/drawing/2014/main" id="{305C0D07-994F-4143-B88E-32EED69E7F65}"/>
              </a:ext>
            </a:extLst>
          </p:cNvPr>
          <p:cNvSpPr>
            <a:spLocks noGrp="1"/>
          </p:cNvSpPr>
          <p:nvPr>
            <p:ph type="subTitle" idx="1"/>
          </p:nvPr>
        </p:nvSpPr>
        <p:spPr>
          <a:xfrm>
            <a:off x="6611112" y="4425696"/>
            <a:ext cx="4059936" cy="1189912"/>
          </a:xfrm>
        </p:spPr>
        <p:txBody>
          <a:bodyPr/>
          <a:lstStyle>
            <a:lvl1pPr marL="0" indent="0">
              <a:buNone/>
              <a:defRPr/>
            </a:lvl1pPr>
          </a:lstStyle>
          <a:p>
            <a:pPr algn="l"/>
            <a:r>
              <a:rPr lang="en-US"/>
              <a:t>Click to edit Master subtitle style</a:t>
            </a:r>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lvl1pPr>
              <a:defRPr>
                <a:solidFill>
                  <a:schemeClr val="bg1"/>
                </a:solidFill>
              </a:defRPr>
            </a:lvl1pPr>
          </a:lstStyle>
          <a:p>
            <a:r>
              <a:rPr lang="en-US"/>
              <a:t>Sample footer text</a:t>
            </a:r>
          </a:p>
        </p:txBody>
      </p:sp>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lvl1pPr>
              <a:defRPr>
                <a:solidFill>
                  <a:schemeClr val="bg1"/>
                </a:solidFill>
              </a:defRPr>
            </a:lvl1pPr>
          </a:lstStyle>
          <a:p>
            <a:r>
              <a:rPr lang="en-US"/>
              <a:t>3/1/20XX</a:t>
            </a:r>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lvl1pPr>
              <a:defRPr>
                <a:solidFill>
                  <a:schemeClr val="bg1"/>
                </a:solidFill>
              </a:defRPr>
            </a:lvl1pPr>
          </a:lstStyle>
          <a:p>
            <a:fld id="{CB1E4CB7-CB13-4810-BF18-BE31AFC64F93}" type="slidenum">
              <a:rPr lang="en-US" smtClean="0"/>
              <a:pPr/>
              <a:t>‹#›</a:t>
            </a:fld>
            <a:endParaRPr lang="en-US"/>
          </a:p>
        </p:txBody>
      </p:sp>
    </p:spTree>
    <p:extLst>
      <p:ext uri="{BB962C8B-B14F-4D97-AF65-F5344CB8AC3E}">
        <p14:creationId xmlns:p14="http://schemas.microsoft.com/office/powerpoint/2010/main" val="2113173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2BD90-1E7A-D4DD-7E92-438F522696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F8321F-9903-43EB-BE09-B7050BDDF4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8A9066-869E-5C22-3457-A9678447F79B}"/>
              </a:ext>
            </a:extLst>
          </p:cNvPr>
          <p:cNvSpPr>
            <a:spLocks noGrp="1"/>
          </p:cNvSpPr>
          <p:nvPr>
            <p:ph type="dt" sz="half" idx="10"/>
          </p:nvPr>
        </p:nvSpPr>
        <p:spPr/>
        <p:txBody>
          <a:bodyPr/>
          <a:lstStyle/>
          <a:p>
            <a:fld id="{0DE81818-DF19-4470-91B4-D0BE286B798F}" type="datetimeFigureOut">
              <a:rPr lang="en-US" smtClean="0"/>
              <a:t>1/12/2024</a:t>
            </a:fld>
            <a:endParaRPr lang="en-US"/>
          </a:p>
        </p:txBody>
      </p:sp>
      <p:sp>
        <p:nvSpPr>
          <p:cNvPr id="5" name="Footer Placeholder 4">
            <a:extLst>
              <a:ext uri="{FF2B5EF4-FFF2-40B4-BE49-F238E27FC236}">
                <a16:creationId xmlns:a16="http://schemas.microsoft.com/office/drawing/2014/main" id="{E0BBC3F6-EBA6-9045-6563-A41B9F6FB8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3574E1-D1F0-A9D4-B4D6-5433271570C5}"/>
              </a:ext>
            </a:extLst>
          </p:cNvPr>
          <p:cNvSpPr>
            <a:spLocks noGrp="1"/>
          </p:cNvSpPr>
          <p:nvPr>
            <p:ph type="sldNum" sz="quarter" idx="12"/>
          </p:nvPr>
        </p:nvSpPr>
        <p:spPr/>
        <p:txBody>
          <a:bodyPr/>
          <a:lstStyle/>
          <a:p>
            <a:fld id="{6B3188D9-1CED-42C7-B398-C10974F491D7}" type="slidenum">
              <a:rPr lang="en-US" smtClean="0"/>
              <a:t>‹#›</a:t>
            </a:fld>
            <a:endParaRPr lang="en-US"/>
          </a:p>
        </p:txBody>
      </p:sp>
    </p:spTree>
    <p:extLst>
      <p:ext uri="{BB962C8B-B14F-4D97-AF65-F5344CB8AC3E}">
        <p14:creationId xmlns:p14="http://schemas.microsoft.com/office/powerpoint/2010/main" val="389396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34233-C90F-F674-9C42-9C10EF7259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A2A8FD-A8E0-A092-1AAD-46F0CCAAE0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C3AE76-DC20-3E46-E3A4-EF6F79FBB3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FEFBBE-1B40-D161-CF7A-2148D240462A}"/>
              </a:ext>
            </a:extLst>
          </p:cNvPr>
          <p:cNvSpPr>
            <a:spLocks noGrp="1"/>
          </p:cNvSpPr>
          <p:nvPr>
            <p:ph type="dt" sz="half" idx="10"/>
          </p:nvPr>
        </p:nvSpPr>
        <p:spPr/>
        <p:txBody>
          <a:bodyPr/>
          <a:lstStyle/>
          <a:p>
            <a:fld id="{0DE81818-DF19-4470-91B4-D0BE286B798F}" type="datetimeFigureOut">
              <a:rPr lang="en-US" smtClean="0"/>
              <a:t>1/12/2024</a:t>
            </a:fld>
            <a:endParaRPr lang="en-US"/>
          </a:p>
        </p:txBody>
      </p:sp>
      <p:sp>
        <p:nvSpPr>
          <p:cNvPr id="6" name="Footer Placeholder 5">
            <a:extLst>
              <a:ext uri="{FF2B5EF4-FFF2-40B4-BE49-F238E27FC236}">
                <a16:creationId xmlns:a16="http://schemas.microsoft.com/office/drawing/2014/main" id="{DDB38EE1-A70F-3971-1E1C-876EE928A9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DFC58D-CDD8-392D-CF2B-6676BBF70A87}"/>
              </a:ext>
            </a:extLst>
          </p:cNvPr>
          <p:cNvSpPr>
            <a:spLocks noGrp="1"/>
          </p:cNvSpPr>
          <p:nvPr>
            <p:ph type="sldNum" sz="quarter" idx="12"/>
          </p:nvPr>
        </p:nvSpPr>
        <p:spPr/>
        <p:txBody>
          <a:bodyPr/>
          <a:lstStyle/>
          <a:p>
            <a:fld id="{6B3188D9-1CED-42C7-B398-C10974F491D7}" type="slidenum">
              <a:rPr lang="en-US" smtClean="0"/>
              <a:t>‹#›</a:t>
            </a:fld>
            <a:endParaRPr lang="en-US"/>
          </a:p>
        </p:txBody>
      </p:sp>
    </p:spTree>
    <p:extLst>
      <p:ext uri="{BB962C8B-B14F-4D97-AF65-F5344CB8AC3E}">
        <p14:creationId xmlns:p14="http://schemas.microsoft.com/office/powerpoint/2010/main" val="3475150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1A5DA-7142-0094-5DBC-F271F53E1D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57C240-304F-87DD-F97C-2294480035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B6E78F-E57B-2528-E7D8-9EAE029C8E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98FC1A-0C51-C53B-BDA6-E09CD942DD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7E5B45-AA95-0C60-5968-BAC739DD29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752593-B064-6928-4D72-B65DB2BA2835}"/>
              </a:ext>
            </a:extLst>
          </p:cNvPr>
          <p:cNvSpPr>
            <a:spLocks noGrp="1"/>
          </p:cNvSpPr>
          <p:nvPr>
            <p:ph type="dt" sz="half" idx="10"/>
          </p:nvPr>
        </p:nvSpPr>
        <p:spPr/>
        <p:txBody>
          <a:bodyPr/>
          <a:lstStyle/>
          <a:p>
            <a:fld id="{0DE81818-DF19-4470-91B4-D0BE286B798F}" type="datetimeFigureOut">
              <a:rPr lang="en-US" smtClean="0"/>
              <a:t>1/12/2024</a:t>
            </a:fld>
            <a:endParaRPr lang="en-US"/>
          </a:p>
        </p:txBody>
      </p:sp>
      <p:sp>
        <p:nvSpPr>
          <p:cNvPr id="8" name="Footer Placeholder 7">
            <a:extLst>
              <a:ext uri="{FF2B5EF4-FFF2-40B4-BE49-F238E27FC236}">
                <a16:creationId xmlns:a16="http://schemas.microsoft.com/office/drawing/2014/main" id="{886D51A6-A825-D3D4-EE03-24E8E07C04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A0C6CF-8892-1317-4327-7071C3700164}"/>
              </a:ext>
            </a:extLst>
          </p:cNvPr>
          <p:cNvSpPr>
            <a:spLocks noGrp="1"/>
          </p:cNvSpPr>
          <p:nvPr>
            <p:ph type="sldNum" sz="quarter" idx="12"/>
          </p:nvPr>
        </p:nvSpPr>
        <p:spPr/>
        <p:txBody>
          <a:bodyPr/>
          <a:lstStyle/>
          <a:p>
            <a:fld id="{6B3188D9-1CED-42C7-B398-C10974F491D7}" type="slidenum">
              <a:rPr lang="en-US" smtClean="0"/>
              <a:t>‹#›</a:t>
            </a:fld>
            <a:endParaRPr lang="en-US"/>
          </a:p>
        </p:txBody>
      </p:sp>
    </p:spTree>
    <p:extLst>
      <p:ext uri="{BB962C8B-B14F-4D97-AF65-F5344CB8AC3E}">
        <p14:creationId xmlns:p14="http://schemas.microsoft.com/office/powerpoint/2010/main" val="3517651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35D78-4461-DF76-AD75-242F33B55E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E5A128-C1E2-D78E-2C2C-EBCC779B6A54}"/>
              </a:ext>
            </a:extLst>
          </p:cNvPr>
          <p:cNvSpPr>
            <a:spLocks noGrp="1"/>
          </p:cNvSpPr>
          <p:nvPr>
            <p:ph type="dt" sz="half" idx="10"/>
          </p:nvPr>
        </p:nvSpPr>
        <p:spPr/>
        <p:txBody>
          <a:bodyPr/>
          <a:lstStyle/>
          <a:p>
            <a:fld id="{0DE81818-DF19-4470-91B4-D0BE286B798F}" type="datetimeFigureOut">
              <a:rPr lang="en-US" smtClean="0"/>
              <a:t>1/12/2024</a:t>
            </a:fld>
            <a:endParaRPr lang="en-US"/>
          </a:p>
        </p:txBody>
      </p:sp>
      <p:sp>
        <p:nvSpPr>
          <p:cNvPr id="4" name="Footer Placeholder 3">
            <a:extLst>
              <a:ext uri="{FF2B5EF4-FFF2-40B4-BE49-F238E27FC236}">
                <a16:creationId xmlns:a16="http://schemas.microsoft.com/office/drawing/2014/main" id="{7FB434B9-995E-F259-7BE0-5D7D831555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1C3C78-7C7E-B61F-1FC4-AA9E0F6FCFA6}"/>
              </a:ext>
            </a:extLst>
          </p:cNvPr>
          <p:cNvSpPr>
            <a:spLocks noGrp="1"/>
          </p:cNvSpPr>
          <p:nvPr>
            <p:ph type="sldNum" sz="quarter" idx="12"/>
          </p:nvPr>
        </p:nvSpPr>
        <p:spPr/>
        <p:txBody>
          <a:bodyPr/>
          <a:lstStyle/>
          <a:p>
            <a:fld id="{6B3188D9-1CED-42C7-B398-C10974F491D7}" type="slidenum">
              <a:rPr lang="en-US" smtClean="0"/>
              <a:t>‹#›</a:t>
            </a:fld>
            <a:endParaRPr lang="en-US"/>
          </a:p>
        </p:txBody>
      </p:sp>
    </p:spTree>
    <p:extLst>
      <p:ext uri="{BB962C8B-B14F-4D97-AF65-F5344CB8AC3E}">
        <p14:creationId xmlns:p14="http://schemas.microsoft.com/office/powerpoint/2010/main" val="2813170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79D609-BF2D-4604-25B3-8B5C6285F77E}"/>
              </a:ext>
            </a:extLst>
          </p:cNvPr>
          <p:cNvSpPr>
            <a:spLocks noGrp="1"/>
          </p:cNvSpPr>
          <p:nvPr>
            <p:ph type="dt" sz="half" idx="10"/>
          </p:nvPr>
        </p:nvSpPr>
        <p:spPr/>
        <p:txBody>
          <a:bodyPr/>
          <a:lstStyle/>
          <a:p>
            <a:fld id="{0DE81818-DF19-4470-91B4-D0BE286B798F}" type="datetimeFigureOut">
              <a:rPr lang="en-US" smtClean="0"/>
              <a:t>1/12/2024</a:t>
            </a:fld>
            <a:endParaRPr lang="en-US"/>
          </a:p>
        </p:txBody>
      </p:sp>
      <p:sp>
        <p:nvSpPr>
          <p:cNvPr id="3" name="Footer Placeholder 2">
            <a:extLst>
              <a:ext uri="{FF2B5EF4-FFF2-40B4-BE49-F238E27FC236}">
                <a16:creationId xmlns:a16="http://schemas.microsoft.com/office/drawing/2014/main" id="{0EC1238B-052D-6593-5E05-8FA6BE1EFB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5CC158-0C20-A31B-9174-E151C581A350}"/>
              </a:ext>
            </a:extLst>
          </p:cNvPr>
          <p:cNvSpPr>
            <a:spLocks noGrp="1"/>
          </p:cNvSpPr>
          <p:nvPr>
            <p:ph type="sldNum" sz="quarter" idx="12"/>
          </p:nvPr>
        </p:nvSpPr>
        <p:spPr/>
        <p:txBody>
          <a:bodyPr/>
          <a:lstStyle/>
          <a:p>
            <a:fld id="{6B3188D9-1CED-42C7-B398-C10974F491D7}" type="slidenum">
              <a:rPr lang="en-US" smtClean="0"/>
              <a:t>‹#›</a:t>
            </a:fld>
            <a:endParaRPr lang="en-US"/>
          </a:p>
        </p:txBody>
      </p:sp>
    </p:spTree>
    <p:extLst>
      <p:ext uri="{BB962C8B-B14F-4D97-AF65-F5344CB8AC3E}">
        <p14:creationId xmlns:p14="http://schemas.microsoft.com/office/powerpoint/2010/main" val="292342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D9D8-B50C-D660-54A7-2D323A484D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E3F801-0973-61B4-ADE3-1B5682E002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4188C4-6C4F-F084-DD18-83FE7C4829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9CFCB8-AC90-3686-08D8-57B8023C1174}"/>
              </a:ext>
            </a:extLst>
          </p:cNvPr>
          <p:cNvSpPr>
            <a:spLocks noGrp="1"/>
          </p:cNvSpPr>
          <p:nvPr>
            <p:ph type="dt" sz="half" idx="10"/>
          </p:nvPr>
        </p:nvSpPr>
        <p:spPr/>
        <p:txBody>
          <a:bodyPr/>
          <a:lstStyle/>
          <a:p>
            <a:fld id="{0DE81818-DF19-4470-91B4-D0BE286B798F}" type="datetimeFigureOut">
              <a:rPr lang="en-US" smtClean="0"/>
              <a:t>1/12/2024</a:t>
            </a:fld>
            <a:endParaRPr lang="en-US"/>
          </a:p>
        </p:txBody>
      </p:sp>
      <p:sp>
        <p:nvSpPr>
          <p:cNvPr id="6" name="Footer Placeholder 5">
            <a:extLst>
              <a:ext uri="{FF2B5EF4-FFF2-40B4-BE49-F238E27FC236}">
                <a16:creationId xmlns:a16="http://schemas.microsoft.com/office/drawing/2014/main" id="{48CE958E-A485-0FAE-B183-7E384A2896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32EE6E-26AA-8FCE-5ABC-D19BA0E13A66}"/>
              </a:ext>
            </a:extLst>
          </p:cNvPr>
          <p:cNvSpPr>
            <a:spLocks noGrp="1"/>
          </p:cNvSpPr>
          <p:nvPr>
            <p:ph type="sldNum" sz="quarter" idx="12"/>
          </p:nvPr>
        </p:nvSpPr>
        <p:spPr/>
        <p:txBody>
          <a:bodyPr/>
          <a:lstStyle/>
          <a:p>
            <a:fld id="{6B3188D9-1CED-42C7-B398-C10974F491D7}" type="slidenum">
              <a:rPr lang="en-US" smtClean="0"/>
              <a:t>‹#›</a:t>
            </a:fld>
            <a:endParaRPr lang="en-US"/>
          </a:p>
        </p:txBody>
      </p:sp>
    </p:spTree>
    <p:extLst>
      <p:ext uri="{BB962C8B-B14F-4D97-AF65-F5344CB8AC3E}">
        <p14:creationId xmlns:p14="http://schemas.microsoft.com/office/powerpoint/2010/main" val="36242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C2C29-417F-2038-6AEE-2D37D973C8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983266-1BAA-3861-B481-D16B8C2CD9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54FA26-8A87-63FC-33CC-D3CE2E559E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FD02C-21AA-03F6-1ED9-17388807E3B1}"/>
              </a:ext>
            </a:extLst>
          </p:cNvPr>
          <p:cNvSpPr>
            <a:spLocks noGrp="1"/>
          </p:cNvSpPr>
          <p:nvPr>
            <p:ph type="dt" sz="half" idx="10"/>
          </p:nvPr>
        </p:nvSpPr>
        <p:spPr/>
        <p:txBody>
          <a:bodyPr/>
          <a:lstStyle/>
          <a:p>
            <a:fld id="{0DE81818-DF19-4470-91B4-D0BE286B798F}" type="datetimeFigureOut">
              <a:rPr lang="en-US" smtClean="0"/>
              <a:t>1/12/2024</a:t>
            </a:fld>
            <a:endParaRPr lang="en-US"/>
          </a:p>
        </p:txBody>
      </p:sp>
      <p:sp>
        <p:nvSpPr>
          <p:cNvPr id="6" name="Footer Placeholder 5">
            <a:extLst>
              <a:ext uri="{FF2B5EF4-FFF2-40B4-BE49-F238E27FC236}">
                <a16:creationId xmlns:a16="http://schemas.microsoft.com/office/drawing/2014/main" id="{5417FB46-374F-9F3E-0991-450804E056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BEA789-2EF8-40B8-4516-9AA9FF1DA5EA}"/>
              </a:ext>
            </a:extLst>
          </p:cNvPr>
          <p:cNvSpPr>
            <a:spLocks noGrp="1"/>
          </p:cNvSpPr>
          <p:nvPr>
            <p:ph type="sldNum" sz="quarter" idx="12"/>
          </p:nvPr>
        </p:nvSpPr>
        <p:spPr/>
        <p:txBody>
          <a:bodyPr/>
          <a:lstStyle/>
          <a:p>
            <a:fld id="{6B3188D9-1CED-42C7-B398-C10974F491D7}" type="slidenum">
              <a:rPr lang="en-US" smtClean="0"/>
              <a:t>‹#›</a:t>
            </a:fld>
            <a:endParaRPr lang="en-US"/>
          </a:p>
        </p:txBody>
      </p:sp>
    </p:spTree>
    <p:extLst>
      <p:ext uri="{BB962C8B-B14F-4D97-AF65-F5344CB8AC3E}">
        <p14:creationId xmlns:p14="http://schemas.microsoft.com/office/powerpoint/2010/main" val="1104523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image" Target="../media/image4.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2.emf"/><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B2341E-C7A0-F2A1-0DC4-565DA369A3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06F2C-5B05-14A6-DB42-2CE8DFE82A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C76AF9-C83D-1F0A-BCDD-71A9D06C16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81818-DF19-4470-91B4-D0BE286B798F}" type="datetimeFigureOut">
              <a:rPr lang="en-US" smtClean="0"/>
              <a:t>1/12/2024</a:t>
            </a:fld>
            <a:endParaRPr lang="en-US"/>
          </a:p>
        </p:txBody>
      </p:sp>
      <p:sp>
        <p:nvSpPr>
          <p:cNvPr id="5" name="Footer Placeholder 4">
            <a:extLst>
              <a:ext uri="{FF2B5EF4-FFF2-40B4-BE49-F238E27FC236}">
                <a16:creationId xmlns:a16="http://schemas.microsoft.com/office/drawing/2014/main" id="{35C7553F-5B48-C802-A0D6-8EE0473BB0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469B31-36A8-E003-71A1-5A78C0933A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188D9-1CED-42C7-B398-C10974F491D7}" type="slidenum">
              <a:rPr lang="en-US" smtClean="0"/>
              <a:t>‹#›</a:t>
            </a:fld>
            <a:endParaRPr lang="en-US"/>
          </a:p>
        </p:txBody>
      </p:sp>
      <p:sp>
        <p:nvSpPr>
          <p:cNvPr id="8" name="TextBox 7">
            <a:extLst>
              <a:ext uri="{FF2B5EF4-FFF2-40B4-BE49-F238E27FC236}">
                <a16:creationId xmlns:a16="http://schemas.microsoft.com/office/drawing/2014/main" id="{C142DF69-08AF-B51E-326C-E1D8BC0A4319}"/>
              </a:ext>
            </a:extLst>
          </p:cNvPr>
          <p:cNvSpPr txBox="1"/>
          <p:nvPr userDrawn="1">
            <p:extLst>
              <p:ext uri="{1162E1C5-73C7-4A58-AE30-91384D911F3F}">
                <p184:classification xmlns:p184="http://schemas.microsoft.com/office/powerpoint/2018/4/main" val="ftr"/>
              </p:ext>
            </p:extLst>
          </p:nvPr>
        </p:nvSpPr>
        <p:spPr>
          <a:xfrm>
            <a:off x="4934712" y="6642100"/>
            <a:ext cx="2351088"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cs typeface="Calibri" panose="020F0502020204030204" pitchFamily="34" charset="0"/>
              </a:rPr>
              <a:t>Loyola University Maryland Internal Use Only</a:t>
            </a:r>
          </a:p>
        </p:txBody>
      </p:sp>
    </p:spTree>
    <p:extLst>
      <p:ext uri="{BB962C8B-B14F-4D97-AF65-F5344CB8AC3E}">
        <p14:creationId xmlns:p14="http://schemas.microsoft.com/office/powerpoint/2010/main" val="1296251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F82CB0C-6FCC-7548-A610-C192B4F05F35}"/>
              </a:ext>
            </a:extLst>
          </p:cNvPr>
          <p:cNvPicPr>
            <a:picLocks/>
          </p:cNvPicPr>
          <p:nvPr userDrawn="1"/>
        </p:nvPicPr>
        <p:blipFill rotWithShape="1">
          <a:blip r:embed="rId17">
            <a:extLst>
              <a:ext uri="{28A0092B-C50C-407E-A947-70E740481C1C}">
                <a14:useLocalDpi xmlns:a14="http://schemas.microsoft.com/office/drawing/2010/main" val="0"/>
              </a:ext>
            </a:extLst>
          </a:blip>
          <a:srcRect l="10322" t="62317" r="12879" b="34193"/>
          <a:stretch/>
        </p:blipFill>
        <p:spPr>
          <a:xfrm>
            <a:off x="6691176" y="152400"/>
            <a:ext cx="5500825" cy="242216"/>
          </a:xfrm>
          <a:prstGeom prst="rect">
            <a:avLst/>
          </a:prstGeom>
        </p:spPr>
      </p:pic>
      <p:pic>
        <p:nvPicPr>
          <p:cNvPr id="6" name="Picture 5">
            <a:extLst>
              <a:ext uri="{FF2B5EF4-FFF2-40B4-BE49-F238E27FC236}">
                <a16:creationId xmlns:a16="http://schemas.microsoft.com/office/drawing/2014/main" id="{DA609E4D-E646-A140-B828-4A4E1E7E7D84}"/>
              </a:ext>
            </a:extLst>
          </p:cNvPr>
          <p:cNvPicPr>
            <a:picLocks noChangeAspect="1"/>
          </p:cNvPicPr>
          <p:nvPr userDrawn="1"/>
        </p:nvPicPr>
        <p:blipFill rotWithShape="1">
          <a:blip r:embed="rId18">
            <a:extLst>
              <a:ext uri="{28A0092B-C50C-407E-A947-70E740481C1C}">
                <a14:useLocalDpi xmlns:a14="http://schemas.microsoft.com/office/drawing/2010/main" val="0"/>
              </a:ext>
            </a:extLst>
          </a:blip>
          <a:srcRect t="85827"/>
          <a:stretch/>
        </p:blipFill>
        <p:spPr>
          <a:xfrm>
            <a:off x="3424" y="6128756"/>
            <a:ext cx="12188577" cy="729244"/>
          </a:xfrm>
          <a:prstGeom prst="rect">
            <a:avLst/>
          </a:prstGeom>
        </p:spPr>
      </p:pic>
      <p:sp>
        <p:nvSpPr>
          <p:cNvPr id="3" name="TextBox 2">
            <a:extLst>
              <a:ext uri="{FF2B5EF4-FFF2-40B4-BE49-F238E27FC236}">
                <a16:creationId xmlns:a16="http://schemas.microsoft.com/office/drawing/2014/main" id="{B6691A13-5372-8314-492C-097746D4826D}"/>
              </a:ext>
            </a:extLst>
          </p:cNvPr>
          <p:cNvSpPr txBox="1"/>
          <p:nvPr>
            <p:extLst>
              <p:ext uri="{1162E1C5-73C7-4A58-AE30-91384D911F3F}">
                <p184:classification xmlns:p184="http://schemas.microsoft.com/office/powerpoint/2018/4/main" val="ftr"/>
              </p:ext>
            </p:extLst>
          </p:nvPr>
        </p:nvSpPr>
        <p:spPr>
          <a:xfrm>
            <a:off x="4934712" y="6642100"/>
            <a:ext cx="2351088"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cs typeface="Calibri" panose="020F0502020204030204" pitchFamily="34" charset="0"/>
              </a:rPr>
              <a:t>Loyola University Maryland Internal Use Only</a:t>
            </a:r>
          </a:p>
        </p:txBody>
      </p:sp>
    </p:spTree>
    <p:extLst>
      <p:ext uri="{BB962C8B-B14F-4D97-AF65-F5344CB8AC3E}">
        <p14:creationId xmlns:p14="http://schemas.microsoft.com/office/powerpoint/2010/main" val="55014565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Lst>
  <p:txStyles>
    <p:titleStyle>
      <a:lvl1pPr>
        <a:defRPr>
          <a:latin typeface="+mj-lt"/>
          <a:ea typeface="+mj-ea"/>
          <a:cs typeface="+mj-cs"/>
        </a:defRPr>
      </a:lvl1pPr>
    </p:titleStyle>
    <p:bodyStyle>
      <a:lvl1pPr marL="0">
        <a:defRPr>
          <a:latin typeface="+mn-lt"/>
          <a:ea typeface="+mn-ea"/>
          <a:cs typeface="+mn-cs"/>
        </a:defRPr>
      </a:lvl1pPr>
      <a:lvl2pPr marL="207919">
        <a:defRPr>
          <a:latin typeface="+mn-lt"/>
          <a:ea typeface="+mn-ea"/>
          <a:cs typeface="+mn-cs"/>
        </a:defRPr>
      </a:lvl2pPr>
      <a:lvl3pPr marL="415837">
        <a:defRPr>
          <a:latin typeface="+mn-lt"/>
          <a:ea typeface="+mn-ea"/>
          <a:cs typeface="+mn-cs"/>
        </a:defRPr>
      </a:lvl3pPr>
      <a:lvl4pPr marL="623756">
        <a:defRPr>
          <a:latin typeface="+mn-lt"/>
          <a:ea typeface="+mn-ea"/>
          <a:cs typeface="+mn-cs"/>
        </a:defRPr>
      </a:lvl4pPr>
      <a:lvl5pPr marL="831674">
        <a:defRPr>
          <a:latin typeface="+mn-lt"/>
          <a:ea typeface="+mn-ea"/>
          <a:cs typeface="+mn-cs"/>
        </a:defRPr>
      </a:lvl5pPr>
      <a:lvl6pPr marL="1039593">
        <a:defRPr>
          <a:latin typeface="+mn-lt"/>
          <a:ea typeface="+mn-ea"/>
          <a:cs typeface="+mn-cs"/>
        </a:defRPr>
      </a:lvl6pPr>
      <a:lvl7pPr marL="1247511">
        <a:defRPr>
          <a:latin typeface="+mn-lt"/>
          <a:ea typeface="+mn-ea"/>
          <a:cs typeface="+mn-cs"/>
        </a:defRPr>
      </a:lvl7pPr>
      <a:lvl8pPr marL="1455430">
        <a:defRPr>
          <a:latin typeface="+mn-lt"/>
          <a:ea typeface="+mn-ea"/>
          <a:cs typeface="+mn-cs"/>
        </a:defRPr>
      </a:lvl8pPr>
      <a:lvl9pPr marL="1663348">
        <a:defRPr>
          <a:latin typeface="+mn-lt"/>
          <a:ea typeface="+mn-ea"/>
          <a:cs typeface="+mn-cs"/>
        </a:defRPr>
      </a:lvl9pPr>
    </p:bodyStyle>
    <p:otherStyle>
      <a:lvl1pPr marL="0">
        <a:defRPr>
          <a:latin typeface="+mn-lt"/>
          <a:ea typeface="+mn-ea"/>
          <a:cs typeface="+mn-cs"/>
        </a:defRPr>
      </a:lvl1pPr>
      <a:lvl2pPr marL="207919">
        <a:defRPr>
          <a:latin typeface="+mn-lt"/>
          <a:ea typeface="+mn-ea"/>
          <a:cs typeface="+mn-cs"/>
        </a:defRPr>
      </a:lvl2pPr>
      <a:lvl3pPr marL="415837">
        <a:defRPr>
          <a:latin typeface="+mn-lt"/>
          <a:ea typeface="+mn-ea"/>
          <a:cs typeface="+mn-cs"/>
        </a:defRPr>
      </a:lvl3pPr>
      <a:lvl4pPr marL="623756">
        <a:defRPr>
          <a:latin typeface="+mn-lt"/>
          <a:ea typeface="+mn-ea"/>
          <a:cs typeface="+mn-cs"/>
        </a:defRPr>
      </a:lvl4pPr>
      <a:lvl5pPr marL="831674">
        <a:defRPr>
          <a:latin typeface="+mn-lt"/>
          <a:ea typeface="+mn-ea"/>
          <a:cs typeface="+mn-cs"/>
        </a:defRPr>
      </a:lvl5pPr>
      <a:lvl6pPr marL="1039593">
        <a:defRPr>
          <a:latin typeface="+mn-lt"/>
          <a:ea typeface="+mn-ea"/>
          <a:cs typeface="+mn-cs"/>
        </a:defRPr>
      </a:lvl6pPr>
      <a:lvl7pPr marL="1247511">
        <a:defRPr>
          <a:latin typeface="+mn-lt"/>
          <a:ea typeface="+mn-ea"/>
          <a:cs typeface="+mn-cs"/>
        </a:defRPr>
      </a:lvl7pPr>
      <a:lvl8pPr marL="1455430">
        <a:defRPr>
          <a:latin typeface="+mn-lt"/>
          <a:ea typeface="+mn-ea"/>
          <a:cs typeface="+mn-cs"/>
        </a:defRPr>
      </a:lvl8pPr>
      <a:lvl9pPr marL="166334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bk object 18">
            <a:extLst>
              <a:ext uri="{FF2B5EF4-FFF2-40B4-BE49-F238E27FC236}">
                <a16:creationId xmlns:a16="http://schemas.microsoft.com/office/drawing/2014/main" id="{357959B4-DB49-1E45-BE11-26243E68289B}"/>
              </a:ext>
            </a:extLst>
          </p:cNvPr>
          <p:cNvSpPr/>
          <p:nvPr/>
        </p:nvSpPr>
        <p:spPr>
          <a:xfrm>
            <a:off x="2091396" y="-25392"/>
            <a:ext cx="9809871" cy="6858000"/>
          </a:xfrm>
          <a:custGeom>
            <a:avLst/>
            <a:gdLst/>
            <a:ahLst/>
            <a:cxnLst/>
            <a:rect l="l" t="t" r="r" b="b"/>
            <a:pathLst>
              <a:path w="20104100" h="1602104">
                <a:moveTo>
                  <a:pt x="0" y="1602045"/>
                </a:moveTo>
                <a:lnTo>
                  <a:pt x="20104099" y="1602045"/>
                </a:lnTo>
                <a:lnTo>
                  <a:pt x="20104099" y="0"/>
                </a:lnTo>
                <a:lnTo>
                  <a:pt x="0" y="0"/>
                </a:lnTo>
                <a:lnTo>
                  <a:pt x="0" y="1602045"/>
                </a:lnTo>
                <a:close/>
              </a:path>
            </a:pathLst>
          </a:custGeom>
          <a:solidFill>
            <a:srgbClr val="00B385"/>
          </a:solidFill>
        </p:spPr>
        <p:txBody>
          <a:bodyPr wrap="square" lIns="0" tIns="0" rIns="0" bIns="0" rtlCol="0"/>
          <a:lstStyle/>
          <a:p>
            <a:pPr marL="0" marR="0" lvl="0" indent="0" algn="l" defTabSz="465476" rtl="0" eaLnBrk="1" fontAlgn="auto" latinLnBrk="0" hangingPunct="1">
              <a:lnSpc>
                <a:spcPct val="100000"/>
              </a:lnSpc>
              <a:spcBef>
                <a:spcPts val="0"/>
              </a:spcBef>
              <a:spcAft>
                <a:spcPts val="0"/>
              </a:spcAft>
              <a:buClrTx/>
              <a:buSzTx/>
              <a:buFontTx/>
              <a:buNone/>
              <a:tabLst/>
              <a:defRPr/>
            </a:pPr>
            <a:endParaRPr kumimoji="0" sz="417" b="0" i="0" u="none" strike="noStrike" kern="1200" cap="none" spc="0" normalizeH="0" baseline="0" noProof="0">
              <a:ln>
                <a:noFill/>
              </a:ln>
              <a:solidFill>
                <a:prstClr val="black"/>
              </a:solidFill>
              <a:effectLst/>
              <a:uLnTx/>
              <a:uFillTx/>
              <a:latin typeface="Arial Narrow" panose="020B0604020202020204" pitchFamily="34" charset="0"/>
              <a:ea typeface="+mn-ea"/>
              <a:cs typeface="+mn-cs"/>
            </a:endParaRPr>
          </a:p>
        </p:txBody>
      </p:sp>
      <p:pic>
        <p:nvPicPr>
          <p:cNvPr id="16" name="Picture 15">
            <a:extLst>
              <a:ext uri="{FF2B5EF4-FFF2-40B4-BE49-F238E27FC236}">
                <a16:creationId xmlns:a16="http://schemas.microsoft.com/office/drawing/2014/main" id="{C0C70DCF-5480-3B43-9949-7A53CD50253C}"/>
              </a:ext>
            </a:extLst>
          </p:cNvPr>
          <p:cNvPicPr>
            <a:picLocks noChangeAspect="1"/>
          </p:cNvPicPr>
          <p:nvPr/>
        </p:nvPicPr>
        <p:blipFill rotWithShape="1">
          <a:blip r:embed="rId3">
            <a:extLst>
              <a:ext uri="{28A0092B-C50C-407E-A947-70E740481C1C}">
                <a14:useLocalDpi xmlns:a14="http://schemas.microsoft.com/office/drawing/2010/main" val="0"/>
              </a:ext>
            </a:extLst>
          </a:blip>
          <a:srcRect r="43815" b="71005"/>
          <a:stretch/>
        </p:blipFill>
        <p:spPr>
          <a:xfrm>
            <a:off x="3340670" y="3914953"/>
            <a:ext cx="5510661" cy="1572793"/>
          </a:xfrm>
          <a:prstGeom prst="rect">
            <a:avLst/>
          </a:prstGeom>
        </p:spPr>
      </p:pic>
      <p:sp>
        <p:nvSpPr>
          <p:cNvPr id="17" name="Rectangle 16">
            <a:extLst>
              <a:ext uri="{FF2B5EF4-FFF2-40B4-BE49-F238E27FC236}">
                <a16:creationId xmlns:a16="http://schemas.microsoft.com/office/drawing/2014/main" id="{CC152B04-57AD-144E-9D0C-A6D05E805D25}"/>
              </a:ext>
            </a:extLst>
          </p:cNvPr>
          <p:cNvSpPr/>
          <p:nvPr/>
        </p:nvSpPr>
        <p:spPr>
          <a:xfrm>
            <a:off x="4155138" y="5487939"/>
            <a:ext cx="6071676" cy="696986"/>
          </a:xfrm>
          <a:prstGeom prst="rect">
            <a:avLst/>
          </a:prstGeom>
        </p:spPr>
        <p:txBody>
          <a:bodyPr wrap="square">
            <a:spAutoFit/>
          </a:bodyPr>
          <a:lstStyle/>
          <a:p>
            <a:pPr marL="0" marR="0" lvl="0" indent="0" algn="r" defTabSz="465476" rtl="0" eaLnBrk="1" fontAlgn="auto" latinLnBrk="0" hangingPunct="1">
              <a:lnSpc>
                <a:spcPct val="80000"/>
              </a:lnSpc>
              <a:spcBef>
                <a:spcPts val="0"/>
              </a:spcBef>
              <a:spcAft>
                <a:spcPts val="0"/>
              </a:spcAft>
              <a:buClrTx/>
              <a:buSzTx/>
              <a:buFontTx/>
              <a:buNone/>
              <a:tabLst/>
              <a:defRPr/>
            </a:pPr>
            <a:r>
              <a:rPr kumimoji="0" lang="en-US" sz="2456" b="0" i="0" u="none" strike="noStrike" kern="1200" cap="none" spc="0" normalizeH="0" baseline="0" noProof="0">
                <a:ln>
                  <a:noFill/>
                </a:ln>
                <a:solidFill>
                  <a:srgbClr val="FFFFFF"/>
                </a:solidFill>
                <a:effectLst/>
                <a:uLnTx/>
                <a:uFillTx/>
                <a:latin typeface="Arial Narrow" panose="020B0604020202020204" pitchFamily="34" charset="0"/>
                <a:ea typeface="+mn-ea"/>
                <a:cs typeface="Arial" panose="020B0604020202020204" pitchFamily="34" charset="0"/>
              </a:rPr>
              <a:t>MORE THAN READY. </a:t>
            </a:r>
          </a:p>
          <a:p>
            <a:pPr marL="0" marR="0" lvl="0" indent="0" algn="r" defTabSz="465476" rtl="0" eaLnBrk="1" fontAlgn="auto" latinLnBrk="0" hangingPunct="1">
              <a:lnSpc>
                <a:spcPct val="80000"/>
              </a:lnSpc>
              <a:spcBef>
                <a:spcPts val="0"/>
              </a:spcBef>
              <a:spcAft>
                <a:spcPts val="0"/>
              </a:spcAft>
              <a:buClrTx/>
              <a:buSzTx/>
              <a:buFontTx/>
              <a:buNone/>
              <a:tabLst/>
              <a:defRPr/>
            </a:pPr>
            <a:r>
              <a:rPr kumimoji="0" lang="en-US" sz="2456" b="0" i="0" u="none" strike="noStrike" kern="1200" cap="none" spc="0" normalizeH="0" baseline="0" noProof="0">
                <a:ln>
                  <a:noFill/>
                </a:ln>
                <a:solidFill>
                  <a:srgbClr val="FFFFFF"/>
                </a:solidFill>
                <a:effectLst/>
                <a:uLnTx/>
                <a:uFillTx/>
                <a:latin typeface="Arial Narrow" panose="020B0604020202020204" pitchFamily="34" charset="0"/>
                <a:ea typeface="+mn-ea"/>
                <a:cs typeface="Arial" panose="020B0604020202020204" pitchFamily="34" charset="0"/>
              </a:rPr>
              <a:t>LOYOLA READY.</a:t>
            </a:r>
            <a:endParaRPr kumimoji="0" lang="en-US" sz="2456" b="0" i="0" u="none" strike="noStrike" kern="1200" cap="none" spc="0" normalizeH="0" baseline="0" noProof="0">
              <a:ln>
                <a:noFill/>
              </a:ln>
              <a:solidFill>
                <a:srgbClr val="FFFFFF"/>
              </a:solidFill>
              <a:effectLst/>
              <a:uLnTx/>
              <a:uFillTx/>
              <a:latin typeface="Arial Narrow" panose="020B0604020202020204" pitchFamily="34" charset="0"/>
              <a:ea typeface="+mn-ea"/>
              <a:cs typeface="+mn-cs"/>
            </a:endParaRPr>
          </a:p>
        </p:txBody>
      </p:sp>
      <p:pic>
        <p:nvPicPr>
          <p:cNvPr id="18" name="Picture 17">
            <a:extLst>
              <a:ext uri="{FF2B5EF4-FFF2-40B4-BE49-F238E27FC236}">
                <a16:creationId xmlns:a16="http://schemas.microsoft.com/office/drawing/2014/main" id="{4C25A4BB-FEA4-A448-B7C7-981064204C8B}"/>
              </a:ext>
            </a:extLst>
          </p:cNvPr>
          <p:cNvPicPr>
            <a:picLocks noChangeAspect="1"/>
          </p:cNvPicPr>
          <p:nvPr/>
        </p:nvPicPr>
        <p:blipFill rotWithShape="1">
          <a:blip r:embed="rId4">
            <a:extLst>
              <a:ext uri="{28A0092B-C50C-407E-A947-70E740481C1C}">
                <a14:useLocalDpi xmlns:a14="http://schemas.microsoft.com/office/drawing/2010/main" val="0"/>
              </a:ext>
            </a:extLst>
          </a:blip>
          <a:srcRect l="10519" t="25537" r="5167" b="62458"/>
          <a:stretch/>
        </p:blipFill>
        <p:spPr>
          <a:xfrm>
            <a:off x="7521729" y="5165350"/>
            <a:ext cx="2750645" cy="506828"/>
          </a:xfrm>
          <a:prstGeom prst="rect">
            <a:avLst/>
          </a:prstGeom>
        </p:spPr>
      </p:pic>
      <p:sp>
        <p:nvSpPr>
          <p:cNvPr id="4" name="TextBox 3">
            <a:extLst>
              <a:ext uri="{FF2B5EF4-FFF2-40B4-BE49-F238E27FC236}">
                <a16:creationId xmlns:a16="http://schemas.microsoft.com/office/drawing/2014/main" id="{C7F2102D-9118-4DDD-8E11-F9FD479967E8}"/>
              </a:ext>
            </a:extLst>
          </p:cNvPr>
          <p:cNvSpPr txBox="1"/>
          <p:nvPr/>
        </p:nvSpPr>
        <p:spPr>
          <a:xfrm>
            <a:off x="91703" y="323978"/>
            <a:ext cx="11992974" cy="1446550"/>
          </a:xfrm>
          <a:prstGeom prst="rect">
            <a:avLst/>
          </a:prstGeom>
          <a:noFill/>
        </p:spPr>
        <p:txBody>
          <a:bodyPr wrap="square" lIns="91440" tIns="45720" rIns="91440" bIns="45720" rtlCol="0" anchor="t">
            <a:spAutoFit/>
          </a:bodyPr>
          <a:lstStyle/>
          <a:p>
            <a:pPr algn="ctr" defTabSz="465476">
              <a:defRPr/>
            </a:pPr>
            <a:r>
              <a:rPr lang="en-US" sz="4400" b="1" i="0" u="none" strike="noStrike" kern="1200" cap="all" spc="0" normalizeH="0" baseline="0" noProof="0">
                <a:ln>
                  <a:noFill/>
                </a:ln>
                <a:solidFill>
                  <a:schemeClr val="bg1"/>
                </a:solidFill>
                <a:effectLst/>
                <a:uLnTx/>
                <a:uFillTx/>
                <a:latin typeface="Arial Black"/>
                <a:cs typeface="Calibri"/>
              </a:rPr>
              <a:t>Sexual Misconduct Hearing Panel Training- Spring 2024</a:t>
            </a:r>
            <a:endParaRPr lang="en-US" sz="1800" b="0" i="0" u="none" strike="noStrike" kern="1200" cap="none" spc="0" normalizeH="0" baseline="0" noProof="0">
              <a:ln>
                <a:noFill/>
              </a:ln>
              <a:solidFill>
                <a:schemeClr val="bg1"/>
              </a:solidFill>
              <a:effectLst/>
              <a:uLnTx/>
              <a:uFillTx/>
              <a:latin typeface="Calibri"/>
              <a:cs typeface="Calibri"/>
            </a:endParaRPr>
          </a:p>
        </p:txBody>
      </p:sp>
      <p:sp>
        <p:nvSpPr>
          <p:cNvPr id="2" name="TextBox 1">
            <a:extLst>
              <a:ext uri="{FF2B5EF4-FFF2-40B4-BE49-F238E27FC236}">
                <a16:creationId xmlns:a16="http://schemas.microsoft.com/office/drawing/2014/main" id="{66987ECE-9C0A-4FCB-85F5-102F4A399964}"/>
              </a:ext>
            </a:extLst>
          </p:cNvPr>
          <p:cNvSpPr txBox="1"/>
          <p:nvPr/>
        </p:nvSpPr>
        <p:spPr>
          <a:xfrm>
            <a:off x="1929539" y="1835749"/>
            <a:ext cx="8245614" cy="1938992"/>
          </a:xfrm>
          <a:prstGeom prst="rect">
            <a:avLst/>
          </a:prstGeom>
          <a:noFill/>
        </p:spPr>
        <p:txBody>
          <a:bodyPr wrap="square" lIns="91440" tIns="45720" rIns="91440" bIns="45720" rtlCol="0" anchor="t">
            <a:spAutoFit/>
          </a:bodyPr>
          <a:lstStyle/>
          <a:p>
            <a:pPr algn="ctr" defTabSz="465476">
              <a:defRPr/>
            </a:pPr>
            <a:r>
              <a:rPr lang="en-US" sz="2400" b="1">
                <a:latin typeface="Calibri"/>
              </a:rPr>
              <a:t>Marian Aden (she/her)</a:t>
            </a:r>
          </a:p>
          <a:p>
            <a:pPr algn="ctr" defTabSz="465476">
              <a:defRPr/>
            </a:pPr>
            <a:r>
              <a:rPr lang="en-US" sz="2400">
                <a:latin typeface="Calibri"/>
              </a:rPr>
              <a:t>Director of Student Conduct</a:t>
            </a:r>
          </a:p>
          <a:p>
            <a:pPr algn="ctr" defTabSz="465476">
              <a:defRPr/>
            </a:pPr>
            <a:endParaRPr lang="en-US" sz="2400" b="1">
              <a:latin typeface="Calibri"/>
            </a:endParaRPr>
          </a:p>
          <a:p>
            <a:pPr algn="ctr" defTabSz="465476">
              <a:defRPr/>
            </a:pPr>
            <a:r>
              <a:rPr lang="en-US" sz="2400" b="1">
                <a:latin typeface="Calibri"/>
              </a:rPr>
              <a:t>David</a:t>
            </a:r>
            <a:r>
              <a:rPr kumimoji="0" lang="en-US" sz="2400" b="1" i="0" u="none" strike="noStrike" kern="1200" cap="none" spc="0" normalizeH="0" baseline="0" noProof="0">
                <a:ln>
                  <a:noFill/>
                </a:ln>
                <a:effectLst/>
                <a:uLnTx/>
                <a:uFillTx/>
                <a:latin typeface="Calibri"/>
                <a:ea typeface="+mn-ea"/>
                <a:cs typeface="+mn-cs"/>
              </a:rPr>
              <a:t> Tiscione (he/him)</a:t>
            </a:r>
            <a:endParaRPr lang="en-US" b="1">
              <a:latin typeface="Calibri"/>
              <a:cs typeface="Calibri"/>
            </a:endParaRPr>
          </a:p>
          <a:p>
            <a:pPr algn="ctr" defTabSz="465476">
              <a:defRPr/>
            </a:pPr>
            <a:r>
              <a:rPr lang="en-US" sz="2400">
                <a:latin typeface="Calibri"/>
              </a:rPr>
              <a:t>Director of Title IX, Compliance, and Assessment</a:t>
            </a:r>
            <a:endParaRPr lang="en-US">
              <a:latin typeface="Calibri"/>
            </a:endParaRPr>
          </a:p>
        </p:txBody>
      </p:sp>
    </p:spTree>
    <p:extLst>
      <p:ext uri="{BB962C8B-B14F-4D97-AF65-F5344CB8AC3E}">
        <p14:creationId xmlns:p14="http://schemas.microsoft.com/office/powerpoint/2010/main" val="3173026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6E2250C-2DF5-C1B6-10DE-43A2621B2E85}"/>
              </a:ext>
            </a:extLst>
          </p:cNvPr>
          <p:cNvSpPr>
            <a:spLocks noGrp="1"/>
          </p:cNvSpPr>
          <p:nvPr>
            <p:ph type="subTitle" idx="1"/>
          </p:nvPr>
        </p:nvSpPr>
        <p:spPr>
          <a:xfrm>
            <a:off x="609600" y="1480457"/>
            <a:ext cx="10972800" cy="3853543"/>
          </a:xfrm>
        </p:spPr>
        <p:txBody>
          <a:bodyPr/>
          <a:lstStyle/>
          <a:p>
            <a:pPr marL="0" marR="0" indent="152400" algn="l">
              <a:spcBef>
                <a:spcPts val="0"/>
              </a:spcBef>
              <a:spcAft>
                <a:spcPts val="0"/>
              </a:spcAft>
            </a:pP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Violence under dating violence and domestic violence includes but is not limited to:</a:t>
            </a:r>
          </a:p>
          <a:p>
            <a:pPr marL="342900" marR="0" indent="-342900" algn="l">
              <a:spcBef>
                <a:spcPts val="0"/>
              </a:spcBef>
              <a:spcAft>
                <a:spcPts val="0"/>
              </a:spcAft>
              <a:buFont typeface="Arial" panose="020B0604020202020204" pitchFamily="34" charset="0"/>
              <a:buChar char="•"/>
            </a:pP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the use or attempted use of physical abuse or sexual abuse</a:t>
            </a:r>
            <a:endParaRPr lang="en-US" sz="2000">
              <a:solidFill>
                <a:srgbClr val="010000"/>
              </a:solidFill>
              <a:latin typeface="Calibri Light" panose="020F0302020204030204" pitchFamily="34" charset="0"/>
              <a:ea typeface="Times New Roman" panose="02020603050405020304" pitchFamily="18" charset="0"/>
              <a:cs typeface="Calibri Light" panose="020F0302020204030204" pitchFamily="34" charset="0"/>
            </a:endParaRPr>
          </a:p>
          <a:p>
            <a:pPr marL="342900" marR="0" indent="-342900" algn="l">
              <a:spcBef>
                <a:spcPts val="0"/>
              </a:spcBef>
              <a:spcAft>
                <a:spcPts val="0"/>
              </a:spcAft>
              <a:buFont typeface="Arial" panose="020B0604020202020204" pitchFamily="34" charset="0"/>
              <a:buChar char="•"/>
            </a:pP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a pattern of any other coercive behavior committed, enabled, or solicited to gain or maintain power and control over a victim</a:t>
            </a:r>
            <a:endParaRPr lang="en-US" sz="2000">
              <a:solidFill>
                <a:srgbClr val="010000"/>
              </a:solidFill>
              <a:latin typeface="Calibri Light" panose="020F0302020204030204" pitchFamily="34" charset="0"/>
              <a:ea typeface="Times New Roman" panose="02020603050405020304" pitchFamily="18" charset="0"/>
              <a:cs typeface="Calibri Light" panose="020F0302020204030204" pitchFamily="34" charset="0"/>
            </a:endParaRPr>
          </a:p>
          <a:p>
            <a:pPr marL="800100" lvl="1" indent="-342900" algn="l">
              <a:buFont typeface="Arial" panose="020B0604020202020204" pitchFamily="34" charset="0"/>
              <a:buChar char="•"/>
            </a:pPr>
            <a:r>
              <a:rPr lang="en-US" sz="16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including verbal, psychological, economic, or technological abuse. </a:t>
            </a:r>
          </a:p>
          <a:p>
            <a:pPr marL="342900" indent="-342900" algn="l">
              <a:buFont typeface="Arial" panose="020B0604020202020204" pitchFamily="34" charset="0"/>
              <a:buChar char="•"/>
            </a:pP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Economic abuse means behavior that is coercive, deceptive, or unreasonably controls or restrains a person’s ability to acquire, use, or maintain economic resources to which they are entitled, including using coercion, fraud, or manipulation to</a:t>
            </a:r>
            <a:r>
              <a:rPr lang="en-US" sz="2000">
                <a:solidFill>
                  <a:srgbClr val="00256D"/>
                </a:solidFill>
                <a:effectLst/>
                <a:latin typeface="Calibri Light" panose="020F0302020204030204" pitchFamily="34" charset="0"/>
                <a:ea typeface="Times New Roman" panose="02020603050405020304" pitchFamily="18" charset="0"/>
                <a:cs typeface="Calibri Light" panose="020F0302020204030204" pitchFamily="34" charset="0"/>
              </a:rPr>
              <a:t> </a:t>
            </a: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restrict a person’s access to money, assets, credit, or financial information; unfairly use a person’s personal economic resources, including money, assets, and credit, for one’s own advantage; or exert undue influence over a person’s financial and economic behavior or decisions, including forcing default on joint or other financial obligations, exploiting powers of attorney, guardianship, or conservatorship, or failing or neglecting to act in the best interests of a person to whom one has a fiduciary duty. Technological Abuse means an act or pattern of behavior that is intended to harm, threaten, intimidate, control, stalk, harass, impersonate, exploit, extort, or monitor, except as otherwise permitted by law, another person, that occurs using any form of technology, including but not limited to: internet enabled devices, online spaces and platforms, computers, mobile devices, cameras and imaging programs, apps, location tracking devices, or communication technologies, or any other emerging technologies.</a:t>
            </a:r>
          </a:p>
          <a:p>
            <a:pPr marL="0" marR="0" indent="152400" algn="l">
              <a:spcBef>
                <a:spcPts val="0"/>
              </a:spcBef>
              <a:spcAft>
                <a:spcPts val="0"/>
              </a:spcAft>
            </a:pP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 </a:t>
            </a:r>
          </a:p>
        </p:txBody>
      </p:sp>
      <p:sp>
        <p:nvSpPr>
          <p:cNvPr id="3" name="Title 2">
            <a:extLst>
              <a:ext uri="{FF2B5EF4-FFF2-40B4-BE49-F238E27FC236}">
                <a16:creationId xmlns:a16="http://schemas.microsoft.com/office/drawing/2014/main" id="{6E258E54-B387-9732-D0B7-2934A0F9B6B6}"/>
              </a:ext>
            </a:extLst>
          </p:cNvPr>
          <p:cNvSpPr>
            <a:spLocks noGrp="1"/>
          </p:cNvSpPr>
          <p:nvPr>
            <p:ph type="ctrTitle"/>
          </p:nvPr>
        </p:nvSpPr>
        <p:spPr>
          <a:xfrm>
            <a:off x="609600" y="464458"/>
            <a:ext cx="10972800" cy="899886"/>
          </a:xfrm>
        </p:spPr>
        <p:txBody>
          <a:bodyPr/>
          <a:lstStyle/>
          <a:p>
            <a:r>
              <a:rPr lang="en-US"/>
              <a:t>Policy Review</a:t>
            </a:r>
          </a:p>
        </p:txBody>
      </p:sp>
    </p:spTree>
    <p:extLst>
      <p:ext uri="{BB962C8B-B14F-4D97-AF65-F5344CB8AC3E}">
        <p14:creationId xmlns:p14="http://schemas.microsoft.com/office/powerpoint/2010/main" val="320719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6E2250C-2DF5-C1B6-10DE-43A2621B2E85}"/>
              </a:ext>
            </a:extLst>
          </p:cNvPr>
          <p:cNvSpPr>
            <a:spLocks noGrp="1"/>
          </p:cNvSpPr>
          <p:nvPr>
            <p:ph type="subTitle" idx="1"/>
          </p:nvPr>
        </p:nvSpPr>
        <p:spPr>
          <a:xfrm>
            <a:off x="609600" y="1480457"/>
            <a:ext cx="10972800" cy="3853543"/>
          </a:xfrm>
        </p:spPr>
        <p:txBody>
          <a:bodyPr/>
          <a:lstStyle/>
          <a:p>
            <a:pPr marL="342900" indent="-342900" algn="l">
              <a:buFont typeface="Arial" panose="020B0604020202020204" pitchFamily="34" charset="0"/>
              <a:buChar char="•"/>
            </a:pP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Economic abuse means behavior that is coercive, deceptive, or unreasonably controls or restrains a person’s ability to acquire, use, or maintain economic resources to which they are entitled, including using coercion, fraud, or manipulation to</a:t>
            </a:r>
            <a:r>
              <a:rPr lang="en-US" sz="2000">
                <a:solidFill>
                  <a:srgbClr val="00256D"/>
                </a:solidFill>
                <a:effectLst/>
                <a:latin typeface="Calibri Light" panose="020F0302020204030204" pitchFamily="34" charset="0"/>
                <a:ea typeface="Times New Roman" panose="02020603050405020304" pitchFamily="18" charset="0"/>
                <a:cs typeface="Calibri Light" panose="020F0302020204030204" pitchFamily="34" charset="0"/>
              </a:rPr>
              <a:t> </a:t>
            </a: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restrict a person’s access to money, assets, credit, or financial information; unfairly use a person’s personal economic resources, including money, assets, and credit, for one’s own advantage; or exert undue influence over a person’s financial and economic behavior or decisions, including forcing default on joint or other financial obligations, exploiting powers of attorney, guardianship, or conservatorship, or failing or neglecting to act in the best interests of a person to whom one has a fiduciary duty. </a:t>
            </a:r>
          </a:p>
          <a:p>
            <a:pPr marL="342900" indent="-342900" algn="l">
              <a:buFont typeface="Arial" panose="020B0604020202020204" pitchFamily="34" charset="0"/>
              <a:buChar char="•"/>
            </a:pPr>
            <a:endPar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endParaRPr>
          </a:p>
          <a:p>
            <a:pPr marL="342900" indent="-342900" algn="l">
              <a:buFont typeface="Arial" panose="020B0604020202020204" pitchFamily="34" charset="0"/>
              <a:buChar char="•"/>
            </a:pP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Technological Abuse means an act or pattern of behavior that is intended to harm, threaten, intimidate, control, stalk, harass, impersonate, exploit, extort, or monitor, except as otherwise permitted by law, another person, that occurs using any form of technology, including but not limited to: internet enabled devices, online spaces and platforms, computers, mobile devices, cameras and imaging programs, apps, location tracking devices, or communication technologies, or any other emerging technologies.</a:t>
            </a:r>
          </a:p>
          <a:p>
            <a:pPr marL="0" marR="0" indent="152400" algn="l">
              <a:spcBef>
                <a:spcPts val="0"/>
              </a:spcBef>
              <a:spcAft>
                <a:spcPts val="0"/>
              </a:spcAft>
            </a:pP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 </a:t>
            </a:r>
          </a:p>
        </p:txBody>
      </p:sp>
      <p:sp>
        <p:nvSpPr>
          <p:cNvPr id="3" name="Title 2">
            <a:extLst>
              <a:ext uri="{FF2B5EF4-FFF2-40B4-BE49-F238E27FC236}">
                <a16:creationId xmlns:a16="http://schemas.microsoft.com/office/drawing/2014/main" id="{6E258E54-B387-9732-D0B7-2934A0F9B6B6}"/>
              </a:ext>
            </a:extLst>
          </p:cNvPr>
          <p:cNvSpPr>
            <a:spLocks noGrp="1"/>
          </p:cNvSpPr>
          <p:nvPr>
            <p:ph type="ctrTitle"/>
          </p:nvPr>
        </p:nvSpPr>
        <p:spPr>
          <a:xfrm>
            <a:off x="609600" y="464458"/>
            <a:ext cx="10972800" cy="899886"/>
          </a:xfrm>
        </p:spPr>
        <p:txBody>
          <a:bodyPr/>
          <a:lstStyle/>
          <a:p>
            <a:r>
              <a:rPr lang="en-US"/>
              <a:t>Policy Review</a:t>
            </a:r>
          </a:p>
        </p:txBody>
      </p:sp>
    </p:spTree>
    <p:extLst>
      <p:ext uri="{BB962C8B-B14F-4D97-AF65-F5344CB8AC3E}">
        <p14:creationId xmlns:p14="http://schemas.microsoft.com/office/powerpoint/2010/main" val="2761441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6E2250C-2DF5-C1B6-10DE-43A2621B2E85}"/>
              </a:ext>
            </a:extLst>
          </p:cNvPr>
          <p:cNvSpPr>
            <a:spLocks noGrp="1"/>
          </p:cNvSpPr>
          <p:nvPr>
            <p:ph type="subTitle" idx="1"/>
          </p:nvPr>
        </p:nvSpPr>
        <p:spPr>
          <a:xfrm>
            <a:off x="609600" y="1480457"/>
            <a:ext cx="10972800" cy="3853543"/>
          </a:xfrm>
        </p:spPr>
        <p:txBody>
          <a:bodyPr/>
          <a:lstStyle/>
          <a:p>
            <a:pPr marL="342900" indent="-342900" algn="l">
              <a:buFont typeface="Arial" panose="020B0604020202020204" pitchFamily="34" charset="0"/>
              <a:buChar char="•"/>
            </a:pPr>
            <a:r>
              <a:rPr lang="en-US" sz="1800" i="1">
                <a:solidFill>
                  <a:srgbClr val="010000"/>
                </a:solidFill>
                <a:effectLst/>
                <a:latin typeface="Calibri Light" panose="020F0302020204030204" pitchFamily="34" charset="0"/>
                <a:ea typeface="Yu Mincho" panose="02020400000000000000" pitchFamily="18" charset="-128"/>
              </a:rPr>
              <a:t>Stalking i</a:t>
            </a:r>
            <a:r>
              <a:rPr lang="en-US" sz="1800">
                <a:solidFill>
                  <a:srgbClr val="010000"/>
                </a:solidFill>
                <a:effectLst/>
                <a:latin typeface="Calibri Light" panose="020F0302020204030204" pitchFamily="34" charset="0"/>
                <a:ea typeface="Yu Mincho" panose="02020400000000000000" pitchFamily="18" charset="-128"/>
              </a:rPr>
              <a:t>s defined as engaging in a </a:t>
            </a:r>
            <a:r>
              <a:rPr lang="en-US" sz="1800" u="sng">
                <a:solidFill>
                  <a:srgbClr val="010000"/>
                </a:solidFill>
                <a:effectLst/>
                <a:latin typeface="Calibri Light" panose="020F0302020204030204" pitchFamily="34" charset="0"/>
                <a:ea typeface="Yu Mincho" panose="02020400000000000000" pitchFamily="18" charset="-128"/>
              </a:rPr>
              <a:t>course of conduct </a:t>
            </a:r>
            <a:r>
              <a:rPr lang="en-US" sz="1800">
                <a:solidFill>
                  <a:srgbClr val="010000"/>
                </a:solidFill>
                <a:effectLst/>
                <a:latin typeface="Calibri Light" panose="020F0302020204030204" pitchFamily="34" charset="0"/>
                <a:ea typeface="Yu Mincho" panose="02020400000000000000" pitchFamily="18" charset="-128"/>
              </a:rPr>
              <a:t>directed at a specific person that would </a:t>
            </a:r>
            <a:r>
              <a:rPr lang="en-US" sz="1800" u="sng">
                <a:solidFill>
                  <a:srgbClr val="010000"/>
                </a:solidFill>
                <a:latin typeface="Calibri Light" panose="020F0302020204030204" pitchFamily="34" charset="0"/>
                <a:ea typeface="Yu Mincho" panose="02020400000000000000" pitchFamily="18" charset="-128"/>
              </a:rPr>
              <a:t>cause a reasonable person to fear for the person’s safety or the safety of others or suffer substantial emotional distress</a:t>
            </a:r>
            <a:r>
              <a:rPr lang="en-US" sz="1800">
                <a:solidFill>
                  <a:srgbClr val="010000"/>
                </a:solidFill>
                <a:effectLst/>
                <a:latin typeface="Calibri Light" panose="020F0302020204030204" pitchFamily="34" charset="0"/>
                <a:ea typeface="Yu Mincho" panose="02020400000000000000" pitchFamily="18" charset="-128"/>
              </a:rPr>
              <a:t>. A course of conduct means two or more acts, including, but not limited to, acts in which the stalker directly, indirectly, or through third parties, by any action, method, device, or means, follows, monitors, observes, surveils, threatens, or communicates to or about a person, or interferes with a person’s property.  A reasonable person means a reasonable person under similar circumstances and with similar identities to the complainant. Substantial emotional distress means significant mental suffering or anguish that may but does not necessarily require medical or other professional treatment or counseling.</a:t>
            </a:r>
            <a:endParaRPr lang="en-US" sz="1800">
              <a:solidFill>
                <a:srgbClr val="010000"/>
              </a:solidFill>
              <a:effectLst/>
              <a:latin typeface="Times New Roman" panose="02020603050405020304" pitchFamily="18" charset="0"/>
              <a:ea typeface="Times New Roman" panose="02020603050405020304" pitchFamily="18" charset="0"/>
            </a:endParaRPr>
          </a:p>
          <a:p>
            <a:pPr marL="342900" indent="-342900" algn="l">
              <a:buFont typeface="Arial" panose="020B0604020202020204" pitchFamily="34" charset="0"/>
              <a:buChar char="•"/>
            </a:pPr>
            <a:endPar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3" name="Title 2">
            <a:extLst>
              <a:ext uri="{FF2B5EF4-FFF2-40B4-BE49-F238E27FC236}">
                <a16:creationId xmlns:a16="http://schemas.microsoft.com/office/drawing/2014/main" id="{6E258E54-B387-9732-D0B7-2934A0F9B6B6}"/>
              </a:ext>
            </a:extLst>
          </p:cNvPr>
          <p:cNvSpPr>
            <a:spLocks noGrp="1"/>
          </p:cNvSpPr>
          <p:nvPr>
            <p:ph type="ctrTitle"/>
          </p:nvPr>
        </p:nvSpPr>
        <p:spPr>
          <a:xfrm>
            <a:off x="609600" y="464458"/>
            <a:ext cx="10972800" cy="899886"/>
          </a:xfrm>
        </p:spPr>
        <p:txBody>
          <a:bodyPr/>
          <a:lstStyle/>
          <a:p>
            <a:r>
              <a:rPr lang="en-US"/>
              <a:t>Policy Review</a:t>
            </a:r>
          </a:p>
        </p:txBody>
      </p:sp>
    </p:spTree>
    <p:extLst>
      <p:ext uri="{BB962C8B-B14F-4D97-AF65-F5344CB8AC3E}">
        <p14:creationId xmlns:p14="http://schemas.microsoft.com/office/powerpoint/2010/main" val="984895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6E2250C-2DF5-C1B6-10DE-43A2621B2E85}"/>
              </a:ext>
            </a:extLst>
          </p:cNvPr>
          <p:cNvSpPr>
            <a:spLocks noGrp="1"/>
          </p:cNvSpPr>
          <p:nvPr>
            <p:ph type="subTitle" idx="1"/>
          </p:nvPr>
        </p:nvSpPr>
        <p:spPr>
          <a:xfrm>
            <a:off x="609600" y="1480457"/>
            <a:ext cx="10972800" cy="3853543"/>
          </a:xfrm>
        </p:spPr>
        <p:txBody>
          <a:bodyPr/>
          <a:lstStyle/>
          <a:p>
            <a:pPr marL="342900" indent="-342900" algn="l">
              <a:buFont typeface="Arial" panose="020B0604020202020204" pitchFamily="34" charset="0"/>
              <a:buChar char="•"/>
            </a:pP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Harassment under this section means </a:t>
            </a:r>
            <a:r>
              <a:rPr lang="en-US" sz="2000" u="sng">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unwelcome verbal, written or physical conduct </a:t>
            </a:r>
            <a:r>
              <a:rPr lang="en-US" sz="2000" u="sng">
                <a:solidFill>
                  <a:srgbClr val="010000"/>
                </a:solidFill>
                <a:latin typeface="Calibri Light" panose="020F0302020204030204" pitchFamily="34" charset="0"/>
                <a:ea typeface="Yu Mincho" panose="02020400000000000000" pitchFamily="18" charset="-128"/>
                <a:cs typeface="Calibri Light" panose="020F0302020204030204" pitchFamily="34" charset="0"/>
              </a:rPr>
              <a:t>based on sex, sexual orientation and/or gender identity</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 that has the </a:t>
            </a:r>
            <a:r>
              <a:rPr lang="en-US" sz="2000" u="sng">
                <a:solidFill>
                  <a:srgbClr val="010000"/>
                </a:solidFill>
                <a:latin typeface="Calibri Light" panose="020F0302020204030204" pitchFamily="34" charset="0"/>
                <a:ea typeface="Yu Mincho" panose="02020400000000000000" pitchFamily="18" charset="-128"/>
                <a:cs typeface="Calibri Light" panose="020F0302020204030204" pitchFamily="34" charset="0"/>
              </a:rPr>
              <a:t>purpose or effect of unreasonably interfering with an individual's work or education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including living conditions) or </a:t>
            </a:r>
            <a:r>
              <a:rPr lang="en-US" sz="2000" u="sng">
                <a:solidFill>
                  <a:srgbClr val="010000"/>
                </a:solidFill>
                <a:latin typeface="Calibri Light" panose="020F0302020204030204" pitchFamily="34" charset="0"/>
                <a:ea typeface="Yu Mincho" panose="02020400000000000000" pitchFamily="18" charset="-128"/>
                <a:cs typeface="Calibri Light" panose="020F0302020204030204" pitchFamily="34" charset="0"/>
              </a:rPr>
              <a:t>that creates an intimidating, hostile or offensive environment.</a:t>
            </a:r>
          </a:p>
          <a:p>
            <a:pPr marL="342900" indent="-342900" algn="l">
              <a:buFont typeface="Arial" panose="020B0604020202020204" pitchFamily="34" charset="0"/>
              <a:buChar char="•"/>
            </a:pPr>
            <a:endParaRPr lang="en-US" sz="2000">
              <a:solidFill>
                <a:srgbClr val="010000"/>
              </a:solidFill>
              <a:latin typeface="Calibri Light" panose="020F0302020204030204" pitchFamily="34" charset="0"/>
              <a:ea typeface="Yu Mincho" panose="02020400000000000000" pitchFamily="18" charset="-128"/>
              <a:cs typeface="Calibri Light" panose="020F0302020204030204" pitchFamily="34" charset="0"/>
            </a:endParaRPr>
          </a:p>
          <a:p>
            <a:pPr marL="342900" indent="-342900" algn="l">
              <a:buFont typeface="Arial" panose="020B0604020202020204" pitchFamily="34" charset="0"/>
              <a:buChar char="•"/>
            </a:pP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Student Quid Pro Quo Sexual harassment is a form of harassment that consists of </a:t>
            </a:r>
            <a:r>
              <a:rPr lang="en-US" sz="2000" u="sng">
                <a:solidFill>
                  <a:srgbClr val="010000"/>
                </a:solidFill>
                <a:latin typeface="Calibri Light" panose="020F0302020204030204" pitchFamily="34" charset="0"/>
                <a:ea typeface="Yu Mincho" panose="02020400000000000000" pitchFamily="18" charset="-128"/>
                <a:cs typeface="Calibri Light" panose="020F0302020204030204" pitchFamily="34" charset="0"/>
              </a:rPr>
              <a:t>unwelcome</a:t>
            </a: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 sexual advances, requests for sexual favors, or other verbal, written, or physical </a:t>
            </a:r>
            <a:r>
              <a:rPr lang="en-US" sz="2000" u="sng">
                <a:solidFill>
                  <a:srgbClr val="010000"/>
                </a:solidFill>
                <a:latin typeface="Calibri Light" panose="020F0302020204030204" pitchFamily="34" charset="0"/>
                <a:ea typeface="Yu Mincho" panose="02020400000000000000" pitchFamily="18" charset="-128"/>
                <a:cs typeface="Calibri Light" panose="020F0302020204030204" pitchFamily="34" charset="0"/>
              </a:rPr>
              <a:t>conduct of a sexual nature </a:t>
            </a: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when a </a:t>
            </a:r>
            <a:r>
              <a:rPr lang="en-US" sz="2000" u="sng">
                <a:solidFill>
                  <a:srgbClr val="010000"/>
                </a:solidFill>
                <a:latin typeface="Calibri Light" panose="020F0302020204030204" pitchFamily="34" charset="0"/>
                <a:ea typeface="Yu Mincho" panose="02020400000000000000" pitchFamily="18" charset="-128"/>
                <a:cs typeface="Calibri Light" panose="020F0302020204030204" pitchFamily="34" charset="0"/>
              </a:rPr>
              <a:t>student of the University conditions the provision of an aid, benefit, or service </a:t>
            </a: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of the University on an individual’s </a:t>
            </a:r>
            <a:r>
              <a:rPr lang="en-US" sz="2000" u="sng">
                <a:solidFill>
                  <a:srgbClr val="010000"/>
                </a:solidFill>
                <a:latin typeface="Calibri Light" panose="020F0302020204030204" pitchFamily="34" charset="0"/>
                <a:ea typeface="Yu Mincho" panose="02020400000000000000" pitchFamily="18" charset="-128"/>
                <a:cs typeface="Calibri Light" panose="020F0302020204030204" pitchFamily="34" charset="0"/>
              </a:rPr>
              <a:t>participation in the unwelcome sexual conduct</a:t>
            </a: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a:t>
            </a:r>
          </a:p>
        </p:txBody>
      </p:sp>
      <p:sp>
        <p:nvSpPr>
          <p:cNvPr id="3" name="Title 2">
            <a:extLst>
              <a:ext uri="{FF2B5EF4-FFF2-40B4-BE49-F238E27FC236}">
                <a16:creationId xmlns:a16="http://schemas.microsoft.com/office/drawing/2014/main" id="{6E258E54-B387-9732-D0B7-2934A0F9B6B6}"/>
              </a:ext>
            </a:extLst>
          </p:cNvPr>
          <p:cNvSpPr>
            <a:spLocks noGrp="1"/>
          </p:cNvSpPr>
          <p:nvPr>
            <p:ph type="ctrTitle"/>
          </p:nvPr>
        </p:nvSpPr>
        <p:spPr>
          <a:xfrm>
            <a:off x="609600" y="464458"/>
            <a:ext cx="10972800" cy="899886"/>
          </a:xfrm>
        </p:spPr>
        <p:txBody>
          <a:bodyPr/>
          <a:lstStyle/>
          <a:p>
            <a:r>
              <a:rPr lang="en-US"/>
              <a:t>Policy Review (Non Title IX)</a:t>
            </a:r>
          </a:p>
        </p:txBody>
      </p:sp>
    </p:spTree>
    <p:extLst>
      <p:ext uri="{BB962C8B-B14F-4D97-AF65-F5344CB8AC3E}">
        <p14:creationId xmlns:p14="http://schemas.microsoft.com/office/powerpoint/2010/main" val="850902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6E2250C-2DF5-C1B6-10DE-43A2621B2E85}"/>
              </a:ext>
            </a:extLst>
          </p:cNvPr>
          <p:cNvSpPr>
            <a:spLocks noGrp="1"/>
          </p:cNvSpPr>
          <p:nvPr>
            <p:ph type="subTitle" idx="1"/>
          </p:nvPr>
        </p:nvSpPr>
        <p:spPr>
          <a:xfrm>
            <a:off x="609600" y="1480457"/>
            <a:ext cx="10972800" cy="3853543"/>
          </a:xfrm>
        </p:spPr>
        <p:txBody>
          <a:bodyPr/>
          <a:lstStyle/>
          <a:p>
            <a:pPr marL="342900" indent="-342900" algn="l">
              <a:buFont typeface="Arial" panose="020B0604020202020204" pitchFamily="34" charset="0"/>
              <a:buChar char="•"/>
            </a:pPr>
            <a:r>
              <a:rPr lang="en-US" sz="2000" i="1">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Sexual exploitation</a:t>
            </a:r>
            <a:r>
              <a:rPr lang="en-US" sz="2000" b="1">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means taking </a:t>
            </a:r>
            <a:r>
              <a:rPr lang="en-US" sz="2000" u="sng">
                <a:solidFill>
                  <a:srgbClr val="010000"/>
                </a:solidFill>
                <a:latin typeface="Calibri Light" panose="020F0302020204030204" pitchFamily="34" charset="0"/>
                <a:ea typeface="Yu Mincho" panose="02020400000000000000" pitchFamily="18" charset="-128"/>
                <a:cs typeface="Calibri Light" panose="020F0302020204030204" pitchFamily="34" charset="0"/>
              </a:rPr>
              <a:t>non-consensual or abusive sexual advantage </a:t>
            </a:r>
            <a:r>
              <a:rPr lang="en-US" sz="2000" spc="-15">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of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another person for </a:t>
            </a:r>
            <a:r>
              <a:rPr lang="en-US" sz="2000" u="sng">
                <a:solidFill>
                  <a:srgbClr val="010000"/>
                </a:solidFill>
                <a:latin typeface="Calibri Light" panose="020F0302020204030204" pitchFamily="34" charset="0"/>
                <a:ea typeface="Yu Mincho" panose="02020400000000000000" pitchFamily="18" charset="-128"/>
                <a:cs typeface="Calibri Light" panose="020F0302020204030204" pitchFamily="34" charset="0"/>
              </a:rPr>
              <a:t>one’s own advantage or benefit or for the advantage or benefit of anyone other than the person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being exploited. Examples include but are not limited </a:t>
            </a:r>
            <a:r>
              <a:rPr lang="en-US" sz="2000" spc="1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to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non-consensual photography, video-, </a:t>
            </a:r>
            <a:r>
              <a:rPr lang="en-US" sz="2000" spc="-15">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or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audio- recording of sexual images </a:t>
            </a:r>
            <a:r>
              <a:rPr lang="en-US" sz="2000" spc="-15">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or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activity, distributing images of sexual activity without consent, allowing others </a:t>
            </a:r>
            <a:r>
              <a:rPr lang="en-US" sz="2000" spc="1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to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observe a consensual sexual act without the prior knowledge </a:t>
            </a:r>
            <a:r>
              <a:rPr lang="en-US" sz="2000" spc="-15">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or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consent </a:t>
            </a:r>
            <a:r>
              <a:rPr lang="en-US" sz="2000" spc="-15">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of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all involved parties, and</a:t>
            </a:r>
            <a:r>
              <a:rPr lang="en-US" sz="2000" spc="35">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voyeurism.</a:t>
            </a:r>
            <a:endPar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endParaRPr>
          </a:p>
          <a:p>
            <a:pPr marL="342900" indent="-342900" algn="l">
              <a:buFont typeface="Arial" panose="020B0604020202020204" pitchFamily="34" charset="0"/>
              <a:buChar char="•"/>
            </a:pPr>
            <a:endPar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3" name="Title 2">
            <a:extLst>
              <a:ext uri="{FF2B5EF4-FFF2-40B4-BE49-F238E27FC236}">
                <a16:creationId xmlns:a16="http://schemas.microsoft.com/office/drawing/2014/main" id="{6E258E54-B387-9732-D0B7-2934A0F9B6B6}"/>
              </a:ext>
            </a:extLst>
          </p:cNvPr>
          <p:cNvSpPr>
            <a:spLocks noGrp="1"/>
          </p:cNvSpPr>
          <p:nvPr>
            <p:ph type="ctrTitle"/>
          </p:nvPr>
        </p:nvSpPr>
        <p:spPr>
          <a:xfrm>
            <a:off x="609600" y="464458"/>
            <a:ext cx="10972800" cy="899886"/>
          </a:xfrm>
        </p:spPr>
        <p:txBody>
          <a:bodyPr/>
          <a:lstStyle/>
          <a:p>
            <a:r>
              <a:rPr lang="en-US"/>
              <a:t>Policy Review (Non Title IX)</a:t>
            </a:r>
          </a:p>
        </p:txBody>
      </p:sp>
    </p:spTree>
    <p:extLst>
      <p:ext uri="{BB962C8B-B14F-4D97-AF65-F5344CB8AC3E}">
        <p14:creationId xmlns:p14="http://schemas.microsoft.com/office/powerpoint/2010/main" val="2034984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0564C6F8-F879-95FB-A33E-9B6E7F8B932B}"/>
              </a:ext>
            </a:extLst>
          </p:cNvPr>
          <p:cNvSpPr>
            <a:spLocks noGrp="1"/>
          </p:cNvSpPr>
          <p:nvPr>
            <p:ph type="subTitle" idx="1"/>
          </p:nvPr>
        </p:nvSpPr>
        <p:spPr/>
        <p:txBody>
          <a:bodyPr/>
          <a:lstStyle/>
          <a:p>
            <a:pPr marL="342900" indent="-342900" algn="l">
              <a:buFont typeface="Arial" panose="020B0604020202020204" pitchFamily="34" charset="0"/>
              <a:buChar char="•"/>
            </a:pPr>
            <a:r>
              <a:rPr lang="en-US"/>
              <a:t>Have been delayed multiple times</a:t>
            </a:r>
          </a:p>
          <a:p>
            <a:pPr marL="342900" indent="-342900" algn="l">
              <a:buFont typeface="Arial" panose="020B0604020202020204" pitchFamily="34" charset="0"/>
              <a:buChar char="•"/>
            </a:pPr>
            <a:r>
              <a:rPr lang="en-US"/>
              <a:t>Will likely be released by July with implementation in August</a:t>
            </a:r>
          </a:p>
          <a:p>
            <a:pPr marL="342900" indent="-342900" algn="l">
              <a:buFont typeface="Arial" panose="020B0604020202020204" pitchFamily="34" charset="0"/>
              <a:buChar char="•"/>
            </a:pPr>
            <a:r>
              <a:rPr lang="en-US"/>
              <a:t>Training in August</a:t>
            </a:r>
          </a:p>
        </p:txBody>
      </p:sp>
      <p:sp>
        <p:nvSpPr>
          <p:cNvPr id="3" name="Title 2">
            <a:extLst>
              <a:ext uri="{FF2B5EF4-FFF2-40B4-BE49-F238E27FC236}">
                <a16:creationId xmlns:a16="http://schemas.microsoft.com/office/drawing/2014/main" id="{849BEAA1-2E29-E278-A320-362E8AA7ED1F}"/>
              </a:ext>
            </a:extLst>
          </p:cNvPr>
          <p:cNvSpPr>
            <a:spLocks noGrp="1"/>
          </p:cNvSpPr>
          <p:nvPr>
            <p:ph type="ctrTitle"/>
          </p:nvPr>
        </p:nvSpPr>
        <p:spPr/>
        <p:txBody>
          <a:bodyPr/>
          <a:lstStyle/>
          <a:p>
            <a:r>
              <a:rPr lang="en-US"/>
              <a:t>Update on regs timeline</a:t>
            </a:r>
          </a:p>
        </p:txBody>
      </p:sp>
    </p:spTree>
    <p:extLst>
      <p:ext uri="{BB962C8B-B14F-4D97-AF65-F5344CB8AC3E}">
        <p14:creationId xmlns:p14="http://schemas.microsoft.com/office/powerpoint/2010/main" val="1706034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2EF174-F1EF-70C0-8D76-570844E7B1C2}"/>
              </a:ext>
            </a:extLst>
          </p:cNvPr>
          <p:cNvSpPr>
            <a:spLocks noGrp="1"/>
          </p:cNvSpPr>
          <p:nvPr>
            <p:ph type="ctrTitle"/>
          </p:nvPr>
        </p:nvSpPr>
        <p:spPr>
          <a:xfrm>
            <a:off x="609600" y="2418080"/>
            <a:ext cx="10972800" cy="1473200"/>
          </a:xfrm>
        </p:spPr>
        <p:txBody>
          <a:bodyPr lIns="91440" tIns="45720" rIns="91440" bIns="45720" anchor="b"/>
          <a:lstStyle/>
          <a:p>
            <a:r>
              <a:rPr lang="en-US" err="1">
                <a:latin typeface="Arial Black"/>
              </a:rPr>
              <a:t>ATIXa</a:t>
            </a:r>
            <a:r>
              <a:rPr lang="en-US">
                <a:latin typeface="Arial Black"/>
              </a:rPr>
              <a:t> Sanction Guide</a:t>
            </a:r>
            <a:endParaRPr lang="en-US" err="1"/>
          </a:p>
        </p:txBody>
      </p:sp>
    </p:spTree>
    <p:extLst>
      <p:ext uri="{BB962C8B-B14F-4D97-AF65-F5344CB8AC3E}">
        <p14:creationId xmlns:p14="http://schemas.microsoft.com/office/powerpoint/2010/main" val="1048160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F0F18416-79BF-F07E-8C8D-74DBDE2A168F}"/>
              </a:ext>
            </a:extLst>
          </p:cNvPr>
          <p:cNvSpPr>
            <a:spLocks noGrp="1"/>
          </p:cNvSpPr>
          <p:nvPr>
            <p:ph type="body" sz="half" idx="2"/>
          </p:nvPr>
        </p:nvSpPr>
        <p:spPr/>
        <p:txBody>
          <a:bodyPr lIns="91440" tIns="45720" rIns="91440" bIns="45720" anchor="t"/>
          <a:lstStyle/>
          <a:p>
            <a:r>
              <a:rPr lang="en-US">
                <a:solidFill>
                  <a:srgbClr val="000000"/>
                </a:solidFill>
                <a:latin typeface="Arial Narrow"/>
              </a:rPr>
              <a:t>Mitigating, Aggravating, and Compounding Factors</a:t>
            </a:r>
          </a:p>
          <a:p>
            <a:r>
              <a:rPr lang="en-US">
                <a:solidFill>
                  <a:srgbClr val="000000"/>
                </a:solidFill>
                <a:latin typeface="Arial Narrow"/>
              </a:rPr>
              <a:t>Severity and Egregiousness</a:t>
            </a:r>
          </a:p>
          <a:p>
            <a:r>
              <a:rPr lang="en-US">
                <a:latin typeface="Arial Narrow"/>
              </a:rPr>
              <a:t>Cumulative Violations</a:t>
            </a:r>
          </a:p>
          <a:p>
            <a:r>
              <a:rPr lang="en-US">
                <a:latin typeface="Arial Narrow"/>
              </a:rPr>
              <a:t>Prior Conduct History</a:t>
            </a:r>
          </a:p>
          <a:p>
            <a:r>
              <a:rPr lang="en-US">
                <a:latin typeface="Arial Narrow"/>
              </a:rPr>
              <a:t>Precedent</a:t>
            </a:r>
          </a:p>
          <a:p>
            <a:r>
              <a:rPr lang="en-US">
                <a:latin typeface="Arial Narrow"/>
              </a:rPr>
              <a:t>Complainant request/ Respondent acceptance of responsibility</a:t>
            </a:r>
          </a:p>
          <a:p>
            <a:endParaRPr lang="en-US">
              <a:latin typeface="Arial Narrow"/>
            </a:endParaRPr>
          </a:p>
        </p:txBody>
      </p:sp>
      <p:sp>
        <p:nvSpPr>
          <p:cNvPr id="3" name="Title 2">
            <a:extLst>
              <a:ext uri="{FF2B5EF4-FFF2-40B4-BE49-F238E27FC236}">
                <a16:creationId xmlns:a16="http://schemas.microsoft.com/office/drawing/2014/main" id="{327866D1-F3FD-3EFE-C2C1-81E92F1CFB19}"/>
              </a:ext>
            </a:extLst>
          </p:cNvPr>
          <p:cNvSpPr>
            <a:spLocks noGrp="1"/>
          </p:cNvSpPr>
          <p:nvPr>
            <p:ph type="ctrTitle"/>
          </p:nvPr>
        </p:nvSpPr>
        <p:spPr/>
        <p:txBody>
          <a:bodyPr lIns="91440" tIns="45720" rIns="91440" bIns="45720" anchor="b"/>
          <a:lstStyle/>
          <a:p>
            <a:r>
              <a:rPr lang="en-US">
                <a:latin typeface="Arial Black"/>
              </a:rPr>
              <a:t>THINGS TO consider</a:t>
            </a:r>
            <a:endParaRPr lang="en-US" err="1"/>
          </a:p>
        </p:txBody>
      </p:sp>
    </p:spTree>
    <p:extLst>
      <p:ext uri="{BB962C8B-B14F-4D97-AF65-F5344CB8AC3E}">
        <p14:creationId xmlns:p14="http://schemas.microsoft.com/office/powerpoint/2010/main" val="2280719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54FFD9-446E-78D8-0A8D-83E04BF4476B}"/>
              </a:ext>
            </a:extLst>
          </p:cNvPr>
          <p:cNvSpPr>
            <a:spLocks noGrp="1"/>
          </p:cNvSpPr>
          <p:nvPr>
            <p:ph type="ctrTitle"/>
          </p:nvPr>
        </p:nvSpPr>
        <p:spPr/>
        <p:txBody>
          <a:bodyPr lIns="91440" tIns="45720" rIns="91440" bIns="45720" anchor="b"/>
          <a:lstStyle/>
          <a:p>
            <a:r>
              <a:rPr lang="en-US">
                <a:latin typeface="Arial Black"/>
              </a:rPr>
              <a:t>Sexual Harassment (SPOO)- Guide</a:t>
            </a:r>
            <a:endParaRPr lang="en-US"/>
          </a:p>
        </p:txBody>
      </p:sp>
      <p:pic>
        <p:nvPicPr>
          <p:cNvPr id="4" name="Picture 3">
            <a:extLst>
              <a:ext uri="{FF2B5EF4-FFF2-40B4-BE49-F238E27FC236}">
                <a16:creationId xmlns:a16="http://schemas.microsoft.com/office/drawing/2014/main" id="{39EDB536-8FD6-8817-7ABC-1E0424806C93}"/>
              </a:ext>
            </a:extLst>
          </p:cNvPr>
          <p:cNvPicPr>
            <a:picLocks noChangeAspect="1"/>
          </p:cNvPicPr>
          <p:nvPr/>
        </p:nvPicPr>
        <p:blipFill>
          <a:blip r:embed="rId2"/>
          <a:stretch>
            <a:fillRect/>
          </a:stretch>
        </p:blipFill>
        <p:spPr>
          <a:xfrm>
            <a:off x="294967" y="1896863"/>
            <a:ext cx="10434484" cy="3494435"/>
          </a:xfrm>
          <a:prstGeom prst="rect">
            <a:avLst/>
          </a:prstGeom>
        </p:spPr>
      </p:pic>
    </p:spTree>
    <p:extLst>
      <p:ext uri="{BB962C8B-B14F-4D97-AF65-F5344CB8AC3E}">
        <p14:creationId xmlns:p14="http://schemas.microsoft.com/office/powerpoint/2010/main" val="4229813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7E60B71-C049-5927-5F18-5477A0C1C197}"/>
              </a:ext>
            </a:extLst>
          </p:cNvPr>
          <p:cNvSpPr>
            <a:spLocks noGrp="1"/>
          </p:cNvSpPr>
          <p:nvPr>
            <p:ph type="ctrTitle"/>
          </p:nvPr>
        </p:nvSpPr>
        <p:spPr/>
        <p:txBody>
          <a:bodyPr lIns="91440" tIns="45720" rIns="91440" bIns="45720" anchor="b"/>
          <a:lstStyle/>
          <a:p>
            <a:r>
              <a:rPr lang="en-US">
                <a:latin typeface="Arial Black"/>
              </a:rPr>
              <a:t>Sexual Assault- Guide</a:t>
            </a:r>
            <a:endParaRPr lang="en-US"/>
          </a:p>
        </p:txBody>
      </p:sp>
      <p:pic>
        <p:nvPicPr>
          <p:cNvPr id="4" name="Picture 3">
            <a:extLst>
              <a:ext uri="{FF2B5EF4-FFF2-40B4-BE49-F238E27FC236}">
                <a16:creationId xmlns:a16="http://schemas.microsoft.com/office/drawing/2014/main" id="{150C7722-F412-0D69-AF0B-A96C969BED80}"/>
              </a:ext>
            </a:extLst>
          </p:cNvPr>
          <p:cNvPicPr>
            <a:picLocks noChangeAspect="1"/>
          </p:cNvPicPr>
          <p:nvPr/>
        </p:nvPicPr>
        <p:blipFill>
          <a:blip r:embed="rId2"/>
          <a:stretch>
            <a:fillRect/>
          </a:stretch>
        </p:blipFill>
        <p:spPr>
          <a:xfrm>
            <a:off x="417871" y="2057552"/>
            <a:ext cx="9697064" cy="3197637"/>
          </a:xfrm>
          <a:prstGeom prst="rect">
            <a:avLst/>
          </a:prstGeom>
        </p:spPr>
      </p:pic>
    </p:spTree>
    <p:extLst>
      <p:ext uri="{BB962C8B-B14F-4D97-AF65-F5344CB8AC3E}">
        <p14:creationId xmlns:p14="http://schemas.microsoft.com/office/powerpoint/2010/main" val="3992610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4CC9DBD-5B16-4B13-AA25-5D6FF05C3267}"/>
              </a:ext>
            </a:extLst>
          </p:cNvPr>
          <p:cNvSpPr>
            <a:spLocks noGrp="1"/>
          </p:cNvSpPr>
          <p:nvPr>
            <p:ph type="subTitle" idx="1"/>
          </p:nvPr>
        </p:nvSpPr>
        <p:spPr>
          <a:xfrm>
            <a:off x="609600" y="1997270"/>
            <a:ext cx="10972800" cy="3336730"/>
          </a:xfrm>
        </p:spPr>
        <p:txBody>
          <a:bodyPr lIns="91440" tIns="45720" rIns="91440" bIns="45720" anchor="t"/>
          <a:lstStyle/>
          <a:p>
            <a:pPr marL="342900" indent="-342900" algn="l">
              <a:buFont typeface="Arial" panose="020B0604020202020204" pitchFamily="34" charset="0"/>
              <a:buChar char="•"/>
            </a:pPr>
            <a:r>
              <a:rPr lang="en-US" sz="2800">
                <a:latin typeface="Arial Narrow"/>
              </a:rPr>
              <a:t>Policy update</a:t>
            </a:r>
          </a:p>
          <a:p>
            <a:pPr marL="342900" indent="-342900" algn="l">
              <a:buFont typeface="Arial" panose="020B0604020202020204" pitchFamily="34" charset="0"/>
              <a:buChar char="•"/>
            </a:pPr>
            <a:r>
              <a:rPr lang="en-US" sz="2800">
                <a:latin typeface="Arial Narrow"/>
              </a:rPr>
              <a:t>Policy and Process Reminders</a:t>
            </a:r>
          </a:p>
          <a:p>
            <a:pPr marL="342900" indent="-342900" algn="l">
              <a:buFont typeface="Arial" panose="020B0604020202020204" pitchFamily="34" charset="0"/>
              <a:buChar char="•"/>
            </a:pPr>
            <a:r>
              <a:rPr lang="en-US" sz="2800">
                <a:latin typeface="Arial Narrow"/>
              </a:rPr>
              <a:t>Update on Regs Timeline</a:t>
            </a:r>
          </a:p>
          <a:p>
            <a:pPr marL="342900" indent="-342900" algn="l">
              <a:buFont typeface="Arial" panose="020B0604020202020204" pitchFamily="34" charset="0"/>
              <a:buChar char="•"/>
            </a:pPr>
            <a:r>
              <a:rPr lang="en-US" sz="2800">
                <a:latin typeface="Arial Narrow"/>
              </a:rPr>
              <a:t>Sanctioning Guide</a:t>
            </a:r>
          </a:p>
          <a:p>
            <a:pPr marL="342900" indent="-342900" algn="l">
              <a:buFont typeface="Arial" panose="020B0604020202020204" pitchFamily="34" charset="0"/>
              <a:buChar char="•"/>
            </a:pPr>
            <a:r>
              <a:rPr lang="en-US" sz="2800">
                <a:latin typeface="Arial Narrow"/>
              </a:rPr>
              <a:t>Case Study</a:t>
            </a:r>
          </a:p>
          <a:p>
            <a:pPr marL="342900" indent="-342900" algn="l">
              <a:buFont typeface="Arial" panose="020B0604020202020204" pitchFamily="34" charset="0"/>
              <a:buChar char="•"/>
            </a:pPr>
            <a:endParaRPr lang="en-US"/>
          </a:p>
        </p:txBody>
      </p:sp>
      <p:sp>
        <p:nvSpPr>
          <p:cNvPr id="3" name="Title 2">
            <a:extLst>
              <a:ext uri="{FF2B5EF4-FFF2-40B4-BE49-F238E27FC236}">
                <a16:creationId xmlns:a16="http://schemas.microsoft.com/office/drawing/2014/main" id="{79ACBCB9-73B3-4003-B913-51B9DC439FB3}"/>
              </a:ext>
            </a:extLst>
          </p:cNvPr>
          <p:cNvSpPr>
            <a:spLocks noGrp="1"/>
          </p:cNvSpPr>
          <p:nvPr>
            <p:ph type="ctrTitle"/>
          </p:nvPr>
        </p:nvSpPr>
        <p:spPr>
          <a:xfrm>
            <a:off x="609600" y="109268"/>
            <a:ext cx="10972800" cy="1473200"/>
          </a:xfrm>
        </p:spPr>
        <p:txBody>
          <a:bodyPr/>
          <a:lstStyle/>
          <a:p>
            <a:r>
              <a:rPr lang="en-US"/>
              <a:t>Overview of training</a:t>
            </a:r>
          </a:p>
        </p:txBody>
      </p:sp>
    </p:spTree>
    <p:extLst>
      <p:ext uri="{BB962C8B-B14F-4D97-AF65-F5344CB8AC3E}">
        <p14:creationId xmlns:p14="http://schemas.microsoft.com/office/powerpoint/2010/main" val="3626387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9ACE621-35EE-D26C-6DA7-5E1F7965D26F}"/>
              </a:ext>
            </a:extLst>
          </p:cNvPr>
          <p:cNvSpPr>
            <a:spLocks noGrp="1"/>
          </p:cNvSpPr>
          <p:nvPr>
            <p:ph type="ctrTitle"/>
          </p:nvPr>
        </p:nvSpPr>
        <p:spPr/>
        <p:txBody>
          <a:bodyPr lIns="91440" tIns="45720" rIns="91440" bIns="45720" anchor="b"/>
          <a:lstStyle/>
          <a:p>
            <a:r>
              <a:rPr lang="en-US">
                <a:latin typeface="Arial Black"/>
              </a:rPr>
              <a:t>Fondling- Guide</a:t>
            </a:r>
            <a:endParaRPr lang="en-US"/>
          </a:p>
        </p:txBody>
      </p:sp>
      <p:pic>
        <p:nvPicPr>
          <p:cNvPr id="4" name="Picture 3" descr="A diagram of different colored squares&#10;&#10;Description automatically generated">
            <a:extLst>
              <a:ext uri="{FF2B5EF4-FFF2-40B4-BE49-F238E27FC236}">
                <a16:creationId xmlns:a16="http://schemas.microsoft.com/office/drawing/2014/main" id="{C1DA536D-8C6F-E5F5-6E2E-0EF6F084795C}"/>
              </a:ext>
            </a:extLst>
          </p:cNvPr>
          <p:cNvPicPr>
            <a:picLocks noChangeAspect="1"/>
          </p:cNvPicPr>
          <p:nvPr/>
        </p:nvPicPr>
        <p:blipFill>
          <a:blip r:embed="rId2"/>
          <a:stretch>
            <a:fillRect/>
          </a:stretch>
        </p:blipFill>
        <p:spPr>
          <a:xfrm>
            <a:off x="417871" y="2115846"/>
            <a:ext cx="10016613" cy="3603386"/>
          </a:xfrm>
          <a:prstGeom prst="rect">
            <a:avLst/>
          </a:prstGeom>
        </p:spPr>
      </p:pic>
    </p:spTree>
    <p:extLst>
      <p:ext uri="{BB962C8B-B14F-4D97-AF65-F5344CB8AC3E}">
        <p14:creationId xmlns:p14="http://schemas.microsoft.com/office/powerpoint/2010/main" val="1785924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459E10A-0C35-504C-6E50-AE498BAE3609}"/>
              </a:ext>
            </a:extLst>
          </p:cNvPr>
          <p:cNvSpPr>
            <a:spLocks noGrp="1"/>
          </p:cNvSpPr>
          <p:nvPr>
            <p:ph type="ctrTitle"/>
          </p:nvPr>
        </p:nvSpPr>
        <p:spPr/>
        <p:txBody>
          <a:bodyPr lIns="91440" tIns="45720" rIns="91440" bIns="45720" anchor="b"/>
          <a:lstStyle/>
          <a:p>
            <a:r>
              <a:rPr lang="en-US">
                <a:latin typeface="Arial Black"/>
              </a:rPr>
              <a:t>Dating &amp; Domestic Violence- Guide</a:t>
            </a:r>
            <a:endParaRPr lang="en-US"/>
          </a:p>
        </p:txBody>
      </p:sp>
      <p:pic>
        <p:nvPicPr>
          <p:cNvPr id="4" name="Picture 3" descr="A diagram of different colored squares&#10;&#10;Description automatically generated">
            <a:extLst>
              <a:ext uri="{FF2B5EF4-FFF2-40B4-BE49-F238E27FC236}">
                <a16:creationId xmlns:a16="http://schemas.microsoft.com/office/drawing/2014/main" id="{73FD0563-364B-0C5C-951E-BE37D0A3BE7E}"/>
              </a:ext>
            </a:extLst>
          </p:cNvPr>
          <p:cNvPicPr>
            <a:picLocks noChangeAspect="1"/>
          </p:cNvPicPr>
          <p:nvPr/>
        </p:nvPicPr>
        <p:blipFill>
          <a:blip r:embed="rId2"/>
          <a:stretch>
            <a:fillRect/>
          </a:stretch>
        </p:blipFill>
        <p:spPr>
          <a:xfrm>
            <a:off x="620661" y="2045863"/>
            <a:ext cx="9826114" cy="3091968"/>
          </a:xfrm>
          <a:prstGeom prst="rect">
            <a:avLst/>
          </a:prstGeom>
        </p:spPr>
      </p:pic>
    </p:spTree>
    <p:extLst>
      <p:ext uri="{BB962C8B-B14F-4D97-AF65-F5344CB8AC3E}">
        <p14:creationId xmlns:p14="http://schemas.microsoft.com/office/powerpoint/2010/main" val="3725226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995A088-42A9-47DF-817A-2393EE625579}"/>
              </a:ext>
            </a:extLst>
          </p:cNvPr>
          <p:cNvSpPr>
            <a:spLocks noGrp="1"/>
          </p:cNvSpPr>
          <p:nvPr>
            <p:ph type="ctrTitle"/>
          </p:nvPr>
        </p:nvSpPr>
        <p:spPr/>
        <p:txBody>
          <a:bodyPr lIns="91440" tIns="45720" rIns="91440" bIns="45720" anchor="b"/>
          <a:lstStyle/>
          <a:p>
            <a:r>
              <a:rPr lang="en-US">
                <a:latin typeface="Arial Black"/>
              </a:rPr>
              <a:t>Stalking- Guide</a:t>
            </a:r>
            <a:endParaRPr lang="en-US"/>
          </a:p>
        </p:txBody>
      </p:sp>
      <p:pic>
        <p:nvPicPr>
          <p:cNvPr id="4" name="Picture 3" descr="A diagram of a college&#10;&#10;Description automatically generated">
            <a:extLst>
              <a:ext uri="{FF2B5EF4-FFF2-40B4-BE49-F238E27FC236}">
                <a16:creationId xmlns:a16="http://schemas.microsoft.com/office/drawing/2014/main" id="{AD1F7224-74AF-EF88-F9A5-55A1C6B495D9}"/>
              </a:ext>
            </a:extLst>
          </p:cNvPr>
          <p:cNvPicPr>
            <a:picLocks noChangeAspect="1"/>
          </p:cNvPicPr>
          <p:nvPr/>
        </p:nvPicPr>
        <p:blipFill>
          <a:blip r:embed="rId2"/>
          <a:stretch>
            <a:fillRect/>
          </a:stretch>
        </p:blipFill>
        <p:spPr>
          <a:xfrm>
            <a:off x="417871" y="2057462"/>
            <a:ext cx="9906000" cy="3474351"/>
          </a:xfrm>
          <a:prstGeom prst="rect">
            <a:avLst/>
          </a:prstGeom>
        </p:spPr>
      </p:pic>
    </p:spTree>
    <p:extLst>
      <p:ext uri="{BB962C8B-B14F-4D97-AF65-F5344CB8AC3E}">
        <p14:creationId xmlns:p14="http://schemas.microsoft.com/office/powerpoint/2010/main" val="156409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E113FBD-CD84-9310-7A1A-7BE60325FDDB}"/>
              </a:ext>
            </a:extLst>
          </p:cNvPr>
          <p:cNvSpPr>
            <a:spLocks noGrp="1"/>
          </p:cNvSpPr>
          <p:nvPr>
            <p:ph type="ctrTitle"/>
          </p:nvPr>
        </p:nvSpPr>
        <p:spPr>
          <a:xfrm>
            <a:off x="609600" y="2176206"/>
            <a:ext cx="10972800" cy="1473200"/>
          </a:xfrm>
        </p:spPr>
        <p:txBody>
          <a:bodyPr lIns="91440" tIns="45720" rIns="91440" bIns="45720" anchor="b"/>
          <a:lstStyle/>
          <a:p>
            <a:pPr algn="ctr"/>
            <a:r>
              <a:rPr lang="en-US">
                <a:latin typeface="Arial Black"/>
              </a:rPr>
              <a:t>Incapacitation</a:t>
            </a:r>
            <a:endParaRPr lang="en-US"/>
          </a:p>
        </p:txBody>
      </p:sp>
    </p:spTree>
    <p:extLst>
      <p:ext uri="{BB962C8B-B14F-4D97-AF65-F5344CB8AC3E}">
        <p14:creationId xmlns:p14="http://schemas.microsoft.com/office/powerpoint/2010/main" val="2013853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143A994-80F7-7212-CA97-2076D3DDB97B}"/>
              </a:ext>
            </a:extLst>
          </p:cNvPr>
          <p:cNvSpPr>
            <a:spLocks noGrp="1"/>
          </p:cNvSpPr>
          <p:nvPr>
            <p:ph type="body" sz="half" idx="2"/>
          </p:nvPr>
        </p:nvSpPr>
        <p:spPr/>
        <p:txBody>
          <a:bodyPr lIns="91440" tIns="45720" rIns="91440" bIns="45720" anchor="t"/>
          <a:lstStyle/>
          <a:p>
            <a:pPr algn="l"/>
            <a:r>
              <a:rPr lang="en-US">
                <a:latin typeface="Arial Narrow"/>
              </a:rPr>
              <a:t>Incapacitation is a state where someone cannot make rational, reasonable decisions because they lack the capacity to give knowing consent (e.g., to understand the “who, what, when, where, why or how” of their sexual interaction). While incapacitation may result from the use of alcohol and/or drugs, incapacitation is a state beyond drunkenness or intoxication. Incapacitation may also exist because of a physical, mental, or developmental disability. The question of incapacitation will be examined objectively from the perspective of the respondent i.e., whether a reasonable, sober person in place of the respondent should have known the condition of the complainant based on the apparent indications of incapacitation, which may include, but are not limited to, acting confused or incoherent, difficulty walking or speaking, and vomiting.</a:t>
            </a:r>
            <a:endParaRPr lang="en-US"/>
          </a:p>
        </p:txBody>
      </p:sp>
      <p:sp>
        <p:nvSpPr>
          <p:cNvPr id="3" name="Title 2">
            <a:extLst>
              <a:ext uri="{FF2B5EF4-FFF2-40B4-BE49-F238E27FC236}">
                <a16:creationId xmlns:a16="http://schemas.microsoft.com/office/drawing/2014/main" id="{D1ECEF64-87B5-2B32-2CD4-3B1F4169425F}"/>
              </a:ext>
            </a:extLst>
          </p:cNvPr>
          <p:cNvSpPr>
            <a:spLocks noGrp="1"/>
          </p:cNvSpPr>
          <p:nvPr>
            <p:ph type="ctrTitle"/>
          </p:nvPr>
        </p:nvSpPr>
        <p:spPr/>
        <p:txBody>
          <a:bodyPr lIns="91440" tIns="45720" rIns="91440" bIns="45720" anchor="b"/>
          <a:lstStyle/>
          <a:p>
            <a:r>
              <a:rPr lang="en-US">
                <a:latin typeface="Arial Black"/>
              </a:rPr>
              <a:t>Incapacitation Review</a:t>
            </a:r>
            <a:endParaRPr lang="en-US"/>
          </a:p>
        </p:txBody>
      </p:sp>
    </p:spTree>
    <p:extLst>
      <p:ext uri="{BB962C8B-B14F-4D97-AF65-F5344CB8AC3E}">
        <p14:creationId xmlns:p14="http://schemas.microsoft.com/office/powerpoint/2010/main" val="3657605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5826DFB-B65E-6285-9982-C4A6C5866A0E}"/>
              </a:ext>
            </a:extLst>
          </p:cNvPr>
          <p:cNvSpPr>
            <a:spLocks noGrp="1"/>
          </p:cNvSpPr>
          <p:nvPr>
            <p:ph type="ctrTitle"/>
          </p:nvPr>
        </p:nvSpPr>
        <p:spPr>
          <a:xfrm>
            <a:off x="609600" y="2405626"/>
            <a:ext cx="10972800" cy="1473200"/>
          </a:xfrm>
        </p:spPr>
        <p:txBody>
          <a:bodyPr lIns="91440" tIns="45720" rIns="91440" bIns="45720" anchor="b"/>
          <a:lstStyle/>
          <a:p>
            <a:r>
              <a:rPr lang="en-US" dirty="0">
                <a:latin typeface="Arial Black"/>
              </a:rPr>
              <a:t>Jalen and </a:t>
            </a:r>
            <a:r>
              <a:rPr lang="en-US" dirty="0" err="1">
                <a:latin typeface="Arial Black"/>
              </a:rPr>
              <a:t>Yameeka</a:t>
            </a:r>
            <a:r>
              <a:rPr lang="en-US" dirty="0">
                <a:latin typeface="Arial Black"/>
              </a:rPr>
              <a:t>- Case Study</a:t>
            </a:r>
            <a:endParaRPr lang="en-US" dirty="0"/>
          </a:p>
        </p:txBody>
      </p:sp>
    </p:spTree>
    <p:extLst>
      <p:ext uri="{BB962C8B-B14F-4D97-AF65-F5344CB8AC3E}">
        <p14:creationId xmlns:p14="http://schemas.microsoft.com/office/powerpoint/2010/main" val="2500948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7ECE3D-EFB1-DA7D-8623-F9B57728394A}"/>
              </a:ext>
            </a:extLst>
          </p:cNvPr>
          <p:cNvSpPr>
            <a:spLocks noGrp="1"/>
          </p:cNvSpPr>
          <p:nvPr>
            <p:ph type="ctrTitle"/>
          </p:nvPr>
        </p:nvSpPr>
        <p:spPr>
          <a:xfrm>
            <a:off x="819696" y="2511196"/>
            <a:ext cx="10651444" cy="1037431"/>
          </a:xfrm>
        </p:spPr>
        <p:txBody>
          <a:bodyPr lIns="91440" tIns="45720" rIns="91440" bIns="45720" anchor="b"/>
          <a:lstStyle/>
          <a:p>
            <a:r>
              <a:rPr lang="en-US">
                <a:latin typeface="Arial Black"/>
              </a:rPr>
              <a:t>What are Statements or actions that could indicate incapacitation?</a:t>
            </a:r>
            <a:endParaRPr lang="en-US"/>
          </a:p>
        </p:txBody>
      </p:sp>
    </p:spTree>
    <p:extLst>
      <p:ext uri="{BB962C8B-B14F-4D97-AF65-F5344CB8AC3E}">
        <p14:creationId xmlns:p14="http://schemas.microsoft.com/office/powerpoint/2010/main" val="4091878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4AE89FC-4D2F-FD34-4A0E-F86EDC74C8A8}"/>
              </a:ext>
            </a:extLst>
          </p:cNvPr>
          <p:cNvSpPr>
            <a:spLocks noGrp="1"/>
          </p:cNvSpPr>
          <p:nvPr>
            <p:ph type="ctrTitle"/>
          </p:nvPr>
        </p:nvSpPr>
        <p:spPr>
          <a:xfrm>
            <a:off x="852470" y="2511196"/>
            <a:ext cx="10651444" cy="1037431"/>
          </a:xfrm>
        </p:spPr>
        <p:txBody>
          <a:bodyPr lIns="91440" tIns="45720" rIns="91440" bIns="45720" anchor="b"/>
          <a:lstStyle/>
          <a:p>
            <a:r>
              <a:rPr lang="en-US">
                <a:latin typeface="Arial Black"/>
              </a:rPr>
              <a:t>Where can Evidence of Incapacitation come from?</a:t>
            </a:r>
            <a:endParaRPr lang="en-US"/>
          </a:p>
        </p:txBody>
      </p:sp>
    </p:spTree>
    <p:extLst>
      <p:ext uri="{BB962C8B-B14F-4D97-AF65-F5344CB8AC3E}">
        <p14:creationId xmlns:p14="http://schemas.microsoft.com/office/powerpoint/2010/main" val="166714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E467023-8949-0F8A-9A4B-8C9AE6266643}"/>
              </a:ext>
            </a:extLst>
          </p:cNvPr>
          <p:cNvSpPr>
            <a:spLocks noGrp="1"/>
          </p:cNvSpPr>
          <p:nvPr>
            <p:ph type="ctrTitle"/>
          </p:nvPr>
        </p:nvSpPr>
        <p:spPr>
          <a:xfrm>
            <a:off x="770535" y="2511196"/>
            <a:ext cx="10651444" cy="1037431"/>
          </a:xfrm>
        </p:spPr>
        <p:txBody>
          <a:bodyPr lIns="91440" tIns="45720" rIns="91440" bIns="45720" anchor="b"/>
          <a:lstStyle/>
          <a:p>
            <a:r>
              <a:rPr lang="en-US">
                <a:latin typeface="Arial Black"/>
              </a:rPr>
              <a:t>What questions would you ask to assess incapacitation?</a:t>
            </a:r>
            <a:endParaRPr lang="en-US" err="1"/>
          </a:p>
        </p:txBody>
      </p:sp>
    </p:spTree>
    <p:extLst>
      <p:ext uri="{BB962C8B-B14F-4D97-AF65-F5344CB8AC3E}">
        <p14:creationId xmlns:p14="http://schemas.microsoft.com/office/powerpoint/2010/main" val="1055777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2A35C8-39E5-1E39-DD09-001C3C1A72C6}"/>
              </a:ext>
            </a:extLst>
          </p:cNvPr>
          <p:cNvSpPr>
            <a:spLocks noGrp="1"/>
          </p:cNvSpPr>
          <p:nvPr>
            <p:ph type="ctrTitle"/>
          </p:nvPr>
        </p:nvSpPr>
        <p:spPr>
          <a:xfrm>
            <a:off x="609600" y="2372852"/>
            <a:ext cx="10972800" cy="1473200"/>
          </a:xfrm>
        </p:spPr>
        <p:txBody>
          <a:bodyPr lIns="91440" tIns="45720" rIns="91440" bIns="45720" anchor="b"/>
          <a:lstStyle/>
          <a:p>
            <a:r>
              <a:rPr lang="en-US">
                <a:latin typeface="Arial Black"/>
              </a:rPr>
              <a:t>Questions</a:t>
            </a:r>
            <a:endParaRPr lang="en-US"/>
          </a:p>
        </p:txBody>
      </p:sp>
    </p:spTree>
    <p:extLst>
      <p:ext uri="{BB962C8B-B14F-4D97-AF65-F5344CB8AC3E}">
        <p14:creationId xmlns:p14="http://schemas.microsoft.com/office/powerpoint/2010/main" val="279904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F284FA-4F8A-1B23-3E5A-A4B4797FBD60}"/>
              </a:ext>
            </a:extLst>
          </p:cNvPr>
          <p:cNvSpPr>
            <a:spLocks noGrp="1"/>
          </p:cNvSpPr>
          <p:nvPr>
            <p:ph type="subTitle" idx="1"/>
          </p:nvPr>
        </p:nvSpPr>
        <p:spPr>
          <a:xfrm>
            <a:off x="609600" y="1425462"/>
            <a:ext cx="10972800" cy="2732881"/>
          </a:xfrm>
        </p:spPr>
        <p:txBody>
          <a:bodyPr/>
          <a:lstStyle/>
          <a:p>
            <a:pPr marL="342900" indent="-342900" algn="l">
              <a:buFont typeface="Arial" panose="020B0604020202020204" pitchFamily="34" charset="0"/>
              <a:buChar char="•"/>
            </a:pPr>
            <a:r>
              <a:rPr lang="en-US" sz="2000">
                <a:latin typeface="Calibri Light" panose="020F0302020204030204" pitchFamily="34" charset="0"/>
                <a:cs typeface="Calibri Light" panose="020F0302020204030204" pitchFamily="34" charset="0"/>
              </a:rPr>
              <a:t>Sexual assault is defined as </a:t>
            </a:r>
            <a:r>
              <a:rPr lang="en-US" sz="2000" strike="sngStrike">
                <a:latin typeface="Calibri Light" panose="020F0302020204030204" pitchFamily="34" charset="0"/>
                <a:cs typeface="Calibri Light" panose="020F0302020204030204" pitchFamily="34" charset="0"/>
              </a:rPr>
              <a:t>any sexual act directed against another person, without consent of the complainant, including instances where the complainant is incapable of giving consent.  Sexual assault includes</a:t>
            </a:r>
            <a:r>
              <a:rPr lang="en-US" sz="2000">
                <a:latin typeface="Calibri Light" panose="020F0302020204030204" pitchFamily="34" charset="0"/>
                <a:cs typeface="Calibri Light" panose="020F0302020204030204" pitchFamily="34" charset="0"/>
              </a:rPr>
              <a:t> penetration, no matter how slight, of the vagina or anus with any body part or object, or oral penetration by a sex organ of another person, without the consent of the complainant.  This definition includes any gender of the complainant or respondent. </a:t>
            </a:r>
          </a:p>
          <a:p>
            <a:pPr marL="342900" indent="-342900" algn="l">
              <a:buFont typeface="Arial" panose="020B0604020202020204" pitchFamily="34" charset="0"/>
              <a:buChar char="•"/>
            </a:pPr>
            <a:endParaRPr lang="en-US" sz="2000">
              <a:latin typeface="Calibri Light" panose="020F0302020204030204" pitchFamily="34" charset="0"/>
              <a:cs typeface="Calibri Light" panose="020F0302020204030204" pitchFamily="34" charset="0"/>
            </a:endParaRPr>
          </a:p>
          <a:p>
            <a:pPr marL="342900" indent="-342900" algn="l">
              <a:buFont typeface="Arial" panose="020B0604020202020204" pitchFamily="34" charset="0"/>
              <a:buChar char="•"/>
            </a:pPr>
            <a:r>
              <a:rPr lang="en-US" sz="2000">
                <a:latin typeface="Calibri Light" panose="020F0302020204030204" pitchFamily="34" charset="0"/>
                <a:cs typeface="Calibri Light" panose="020F0302020204030204" pitchFamily="34" charset="0"/>
              </a:rPr>
              <a:t>Fondling </a:t>
            </a:r>
            <a:r>
              <a:rPr lang="en-US" sz="2000" strike="sngStrike">
                <a:latin typeface="Calibri Light" panose="020F0302020204030204" pitchFamily="34" charset="0"/>
                <a:cs typeface="Calibri Light" panose="020F0302020204030204" pitchFamily="34" charset="0"/>
              </a:rPr>
              <a:t>is another form of sexual assault which </a:t>
            </a:r>
            <a:r>
              <a:rPr lang="en-US" sz="2000">
                <a:latin typeface="Calibri Light" panose="020F0302020204030204" pitchFamily="34" charset="0"/>
                <a:cs typeface="Calibri Light" panose="020F0302020204030204" pitchFamily="34" charset="0"/>
              </a:rPr>
              <a:t>is defined as the touching of the private body parts, including but not limited to breasts, buttocks, or groin of another person, for the purpose of sexual gratification, without the consent of the complainant, including instances where the complainant is incapable of giving consent because of their age or because of their temporary or permanent mental incapacity. (This would include someone (person A) making another person (person B) touch their (person A) private body parts sexually without their (person B) consent.)</a:t>
            </a:r>
          </a:p>
          <a:p>
            <a:pPr marL="342900" indent="-342900" algn="l">
              <a:buFont typeface="Arial" panose="020B0604020202020204" pitchFamily="34" charset="0"/>
              <a:buChar char="•"/>
            </a:pPr>
            <a:endParaRPr lang="en-US" sz="2000">
              <a:latin typeface="Calibri Light" panose="020F0302020204030204" pitchFamily="34" charset="0"/>
              <a:cs typeface="Calibri Light" panose="020F0302020204030204" pitchFamily="34" charset="0"/>
            </a:endParaRPr>
          </a:p>
        </p:txBody>
      </p:sp>
      <p:sp>
        <p:nvSpPr>
          <p:cNvPr id="3" name="Title 2">
            <a:extLst>
              <a:ext uri="{FF2B5EF4-FFF2-40B4-BE49-F238E27FC236}">
                <a16:creationId xmlns:a16="http://schemas.microsoft.com/office/drawing/2014/main" id="{A476F3FA-9145-41A1-1F26-7AAB25189C78}"/>
              </a:ext>
            </a:extLst>
          </p:cNvPr>
          <p:cNvSpPr>
            <a:spLocks noGrp="1"/>
          </p:cNvSpPr>
          <p:nvPr>
            <p:ph type="ctrTitle"/>
          </p:nvPr>
        </p:nvSpPr>
        <p:spPr>
          <a:xfrm>
            <a:off x="609600" y="420914"/>
            <a:ext cx="10972800" cy="740229"/>
          </a:xfrm>
        </p:spPr>
        <p:txBody>
          <a:bodyPr lIns="91440" tIns="45720" rIns="91440" bIns="45720" anchor="b"/>
          <a:lstStyle/>
          <a:p>
            <a:r>
              <a:rPr lang="en-US">
                <a:latin typeface="Arial Black"/>
              </a:rPr>
              <a:t>Policy updates</a:t>
            </a:r>
            <a:endParaRPr lang="en-US"/>
          </a:p>
        </p:txBody>
      </p:sp>
    </p:spTree>
    <p:extLst>
      <p:ext uri="{BB962C8B-B14F-4D97-AF65-F5344CB8AC3E}">
        <p14:creationId xmlns:p14="http://schemas.microsoft.com/office/powerpoint/2010/main" val="2053396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F284FA-4F8A-1B23-3E5A-A4B4797FBD60}"/>
              </a:ext>
            </a:extLst>
          </p:cNvPr>
          <p:cNvSpPr>
            <a:spLocks noGrp="1"/>
          </p:cNvSpPr>
          <p:nvPr>
            <p:ph type="subTitle" idx="1"/>
          </p:nvPr>
        </p:nvSpPr>
        <p:spPr>
          <a:xfrm>
            <a:off x="609600" y="1425462"/>
            <a:ext cx="10972800" cy="2732881"/>
          </a:xfrm>
        </p:spPr>
        <p:txBody>
          <a:bodyPr/>
          <a:lstStyle/>
          <a:p>
            <a:pPr marL="342900" indent="-342900" algn="l">
              <a:buFont typeface="Arial" panose="020B0604020202020204" pitchFamily="34" charset="0"/>
              <a:buChar char="•"/>
            </a:pPr>
            <a:r>
              <a:rPr lang="en-US" sz="2000" i="1">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Incest</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 is </a:t>
            </a:r>
            <a:r>
              <a:rPr lang="en-US" sz="2000" strike="sngStrike">
                <a:effectLst/>
                <a:latin typeface="Calibri Light" panose="020F0302020204030204" pitchFamily="34" charset="0"/>
                <a:ea typeface="Yu Mincho" panose="02020400000000000000" pitchFamily="18" charset="-128"/>
                <a:cs typeface="Calibri Light" panose="020F0302020204030204" pitchFamily="34" charset="0"/>
              </a:rPr>
              <a:t>also a form of sexual assault when </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defined as non-forcible sexual intercourse occurs between persons who are related to each other within the degrees wherein marriage is prohibited by law.</a:t>
            </a:r>
            <a:endPar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endParaRPr>
          </a:p>
          <a:p>
            <a:pPr marL="342900" indent="-342900" algn="l">
              <a:buFont typeface="Arial" panose="020B0604020202020204" pitchFamily="34" charset="0"/>
              <a:buChar char="•"/>
            </a:pPr>
            <a:endParaRPr lang="en-US" sz="2000">
              <a:latin typeface="Calibri Light" panose="020F0302020204030204" pitchFamily="34" charset="0"/>
              <a:cs typeface="Calibri Light" panose="020F0302020204030204" pitchFamily="34" charset="0"/>
            </a:endParaRPr>
          </a:p>
          <a:p>
            <a:pPr marL="342900" indent="-342900" algn="l">
              <a:buFont typeface="Arial" panose="020B0604020202020204" pitchFamily="34" charset="0"/>
              <a:buChar char="•"/>
            </a:pPr>
            <a:r>
              <a:rPr lang="en-US" sz="2000">
                <a:latin typeface="Calibri Light" panose="020F0302020204030204" pitchFamily="34" charset="0"/>
                <a:cs typeface="Calibri Light" panose="020F0302020204030204" pitchFamily="34" charset="0"/>
              </a:rPr>
              <a:t>Added the following sanction: 29. Removal from Employment- A student found responsible for a Sexual and Gender-Based Misconduct policy may be removed from their on-campus employment, if appropriate.</a:t>
            </a:r>
          </a:p>
          <a:p>
            <a:pPr marL="342900" indent="-342900" algn="l">
              <a:buFont typeface="Arial" panose="020B0604020202020204" pitchFamily="34" charset="0"/>
              <a:buChar char="•"/>
            </a:pPr>
            <a:endParaRPr lang="en-US" sz="2000">
              <a:latin typeface="Calibri Light" panose="020F0302020204030204" pitchFamily="34" charset="0"/>
              <a:cs typeface="Calibri Light" panose="020F0302020204030204" pitchFamily="34" charset="0"/>
            </a:endParaRPr>
          </a:p>
          <a:p>
            <a:pPr marL="342900" indent="-342900" algn="l">
              <a:buFont typeface="Arial" panose="020B0604020202020204" pitchFamily="34" charset="0"/>
              <a:buChar char="•"/>
            </a:pPr>
            <a:endParaRPr lang="en-US" sz="2000">
              <a:latin typeface="Calibri Light" panose="020F0302020204030204" pitchFamily="34" charset="0"/>
              <a:cs typeface="Calibri Light" panose="020F0302020204030204" pitchFamily="34" charset="0"/>
            </a:endParaRPr>
          </a:p>
        </p:txBody>
      </p:sp>
      <p:sp>
        <p:nvSpPr>
          <p:cNvPr id="3" name="Title 2">
            <a:extLst>
              <a:ext uri="{FF2B5EF4-FFF2-40B4-BE49-F238E27FC236}">
                <a16:creationId xmlns:a16="http://schemas.microsoft.com/office/drawing/2014/main" id="{A476F3FA-9145-41A1-1F26-7AAB25189C78}"/>
              </a:ext>
            </a:extLst>
          </p:cNvPr>
          <p:cNvSpPr>
            <a:spLocks noGrp="1"/>
          </p:cNvSpPr>
          <p:nvPr>
            <p:ph type="ctrTitle"/>
          </p:nvPr>
        </p:nvSpPr>
        <p:spPr>
          <a:xfrm>
            <a:off x="609600" y="420914"/>
            <a:ext cx="10972800" cy="740229"/>
          </a:xfrm>
        </p:spPr>
        <p:txBody>
          <a:bodyPr lIns="91440" tIns="45720" rIns="91440" bIns="45720" anchor="b"/>
          <a:lstStyle/>
          <a:p>
            <a:r>
              <a:rPr lang="en-US">
                <a:latin typeface="Arial Black"/>
              </a:rPr>
              <a:t>Policy updates</a:t>
            </a:r>
            <a:endParaRPr lang="en-US"/>
          </a:p>
        </p:txBody>
      </p:sp>
    </p:spTree>
    <p:extLst>
      <p:ext uri="{BB962C8B-B14F-4D97-AF65-F5344CB8AC3E}">
        <p14:creationId xmlns:p14="http://schemas.microsoft.com/office/powerpoint/2010/main" val="3578171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6E2250C-2DF5-C1B6-10DE-43A2621B2E85}"/>
              </a:ext>
            </a:extLst>
          </p:cNvPr>
          <p:cNvSpPr>
            <a:spLocks noGrp="1"/>
          </p:cNvSpPr>
          <p:nvPr>
            <p:ph type="subTitle" idx="1"/>
          </p:nvPr>
        </p:nvSpPr>
        <p:spPr>
          <a:xfrm>
            <a:off x="609600" y="1364345"/>
            <a:ext cx="10972800" cy="3969656"/>
          </a:xfrm>
        </p:spPr>
        <p:txBody>
          <a:bodyPr/>
          <a:lstStyle/>
          <a:p>
            <a:pPr algn="l"/>
            <a:r>
              <a:rPr lang="en-US" sz="2000" i="1">
                <a:solidFill>
                  <a:srgbClr val="010000"/>
                </a:solidFill>
                <a:effectLst/>
                <a:latin typeface="+mj-lt"/>
                <a:ea typeface="Yu Mincho" panose="02020400000000000000" pitchFamily="18" charset="-128"/>
              </a:rPr>
              <a:t>Sexual Harassment</a:t>
            </a:r>
            <a:r>
              <a:rPr lang="en-US" sz="2000">
                <a:solidFill>
                  <a:srgbClr val="010000"/>
                </a:solidFill>
                <a:effectLst/>
                <a:latin typeface="+mj-lt"/>
                <a:ea typeface="Yu Mincho" panose="02020400000000000000" pitchFamily="18" charset="-128"/>
              </a:rPr>
              <a:t> defined as </a:t>
            </a:r>
            <a:r>
              <a:rPr lang="en-US" sz="2000" u="sng">
                <a:solidFill>
                  <a:srgbClr val="010000"/>
                </a:solidFill>
                <a:effectLst/>
                <a:latin typeface="+mj-lt"/>
                <a:ea typeface="Yu Mincho" panose="02020400000000000000" pitchFamily="18" charset="-128"/>
              </a:rPr>
              <a:t>conduct on the basis of sex </a:t>
            </a:r>
            <a:r>
              <a:rPr lang="en-US" sz="2000">
                <a:solidFill>
                  <a:srgbClr val="010000"/>
                </a:solidFill>
                <a:effectLst/>
                <a:latin typeface="+mj-lt"/>
                <a:ea typeface="Yu Mincho" panose="02020400000000000000" pitchFamily="18" charset="-128"/>
              </a:rPr>
              <a:t>which may include such behavior as unwelcome sexual advances, requests, and other verbal, written, or electronic communications or physical conduct of a sexual nature when </a:t>
            </a:r>
          </a:p>
          <a:p>
            <a:pPr marL="342900" indent="-342900" algn="l">
              <a:buAutoNum type="arabicParenBoth"/>
            </a:pPr>
            <a:r>
              <a:rPr lang="en-US" sz="2000" u="sng">
                <a:solidFill>
                  <a:srgbClr val="010000"/>
                </a:solidFill>
                <a:latin typeface="+mj-lt"/>
                <a:ea typeface="Yu Mincho" panose="02020400000000000000" pitchFamily="18" charset="-128"/>
              </a:rPr>
              <a:t>an employee of the University conditions the provision of an aid, benefit, or service </a:t>
            </a:r>
            <a:r>
              <a:rPr lang="en-US" sz="2000">
                <a:solidFill>
                  <a:srgbClr val="010000"/>
                </a:solidFill>
                <a:effectLst/>
                <a:latin typeface="+mj-lt"/>
                <a:ea typeface="Yu Mincho" panose="02020400000000000000" pitchFamily="18" charset="-128"/>
              </a:rPr>
              <a:t>of the University on an individual’s </a:t>
            </a:r>
            <a:r>
              <a:rPr lang="en-US" sz="2000" u="sng">
                <a:solidFill>
                  <a:srgbClr val="010000"/>
                </a:solidFill>
                <a:latin typeface="+mj-lt"/>
                <a:ea typeface="Yu Mincho" panose="02020400000000000000" pitchFamily="18" charset="-128"/>
              </a:rPr>
              <a:t>participation in the unwelcome sexual conduct</a:t>
            </a:r>
            <a:r>
              <a:rPr lang="en-US" sz="2000">
                <a:solidFill>
                  <a:srgbClr val="010000"/>
                </a:solidFill>
                <a:effectLst/>
                <a:latin typeface="+mj-lt"/>
                <a:ea typeface="Yu Mincho" panose="02020400000000000000" pitchFamily="18" charset="-128"/>
              </a:rPr>
              <a:t>; or </a:t>
            </a:r>
          </a:p>
          <a:p>
            <a:pPr marL="342900" indent="-342900" algn="l">
              <a:buAutoNum type="arabicParenBoth"/>
            </a:pPr>
            <a:r>
              <a:rPr lang="en-US" sz="2000" u="sng">
                <a:solidFill>
                  <a:srgbClr val="010000"/>
                </a:solidFill>
                <a:latin typeface="+mj-lt"/>
                <a:ea typeface="Yu Mincho" panose="02020400000000000000" pitchFamily="18" charset="-128"/>
              </a:rPr>
              <a:t>unwelcome conduct </a:t>
            </a:r>
            <a:r>
              <a:rPr lang="en-US" sz="2000">
                <a:solidFill>
                  <a:srgbClr val="010000"/>
                </a:solidFill>
                <a:effectLst/>
                <a:latin typeface="+mj-lt"/>
                <a:ea typeface="Yu Mincho" panose="02020400000000000000" pitchFamily="18" charset="-128"/>
              </a:rPr>
              <a:t>determined by a reasonable person to be so </a:t>
            </a:r>
            <a:r>
              <a:rPr lang="en-US" sz="2000" u="sng">
                <a:solidFill>
                  <a:srgbClr val="010000"/>
                </a:solidFill>
                <a:latin typeface="+mj-lt"/>
                <a:ea typeface="Yu Mincho" panose="02020400000000000000" pitchFamily="18" charset="-128"/>
              </a:rPr>
              <a:t>severe, pervasive, and objectively offensive </a:t>
            </a:r>
            <a:r>
              <a:rPr lang="en-US" sz="2000">
                <a:solidFill>
                  <a:srgbClr val="010000"/>
                </a:solidFill>
                <a:effectLst/>
                <a:latin typeface="+mj-lt"/>
                <a:ea typeface="Yu Mincho" panose="02020400000000000000" pitchFamily="18" charset="-128"/>
              </a:rPr>
              <a:t>that it effectively </a:t>
            </a:r>
            <a:r>
              <a:rPr lang="en-US" sz="2000" u="sng">
                <a:solidFill>
                  <a:srgbClr val="010000"/>
                </a:solidFill>
                <a:latin typeface="+mj-lt"/>
                <a:ea typeface="Yu Mincho" panose="02020400000000000000" pitchFamily="18" charset="-128"/>
              </a:rPr>
              <a:t>denies</a:t>
            </a:r>
            <a:r>
              <a:rPr lang="en-US" sz="2000">
                <a:solidFill>
                  <a:srgbClr val="010000"/>
                </a:solidFill>
                <a:effectLst/>
                <a:latin typeface="+mj-lt"/>
                <a:ea typeface="Yu Mincho" panose="02020400000000000000" pitchFamily="18" charset="-128"/>
              </a:rPr>
              <a:t> a person equal access to the University’s education program or activity. </a:t>
            </a:r>
          </a:p>
        </p:txBody>
      </p:sp>
      <p:sp>
        <p:nvSpPr>
          <p:cNvPr id="3" name="Title 2">
            <a:extLst>
              <a:ext uri="{FF2B5EF4-FFF2-40B4-BE49-F238E27FC236}">
                <a16:creationId xmlns:a16="http://schemas.microsoft.com/office/drawing/2014/main" id="{6E258E54-B387-9732-D0B7-2934A0F9B6B6}"/>
              </a:ext>
            </a:extLst>
          </p:cNvPr>
          <p:cNvSpPr>
            <a:spLocks noGrp="1"/>
          </p:cNvSpPr>
          <p:nvPr>
            <p:ph type="ctrTitle"/>
          </p:nvPr>
        </p:nvSpPr>
        <p:spPr>
          <a:xfrm>
            <a:off x="609600" y="464458"/>
            <a:ext cx="10972800" cy="899886"/>
          </a:xfrm>
        </p:spPr>
        <p:txBody>
          <a:bodyPr/>
          <a:lstStyle/>
          <a:p>
            <a:r>
              <a:rPr lang="en-US"/>
              <a:t>Policy Review</a:t>
            </a:r>
          </a:p>
        </p:txBody>
      </p:sp>
    </p:spTree>
    <p:extLst>
      <p:ext uri="{BB962C8B-B14F-4D97-AF65-F5344CB8AC3E}">
        <p14:creationId xmlns:p14="http://schemas.microsoft.com/office/powerpoint/2010/main" val="228761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6E2250C-2DF5-C1B6-10DE-43A2621B2E85}"/>
              </a:ext>
            </a:extLst>
          </p:cNvPr>
          <p:cNvSpPr>
            <a:spLocks noGrp="1"/>
          </p:cNvSpPr>
          <p:nvPr>
            <p:ph type="subTitle" idx="1"/>
          </p:nvPr>
        </p:nvSpPr>
        <p:spPr>
          <a:xfrm>
            <a:off x="609600" y="2148113"/>
            <a:ext cx="10972800" cy="3185887"/>
          </a:xfrm>
        </p:spPr>
        <p:txBody>
          <a:bodyPr/>
          <a:lstStyle/>
          <a:p>
            <a:pPr algn="l"/>
            <a:r>
              <a:rPr lang="en-US" sz="2000" i="1" kern="0">
                <a:effectLst/>
                <a:latin typeface="+mj-lt"/>
                <a:ea typeface="Yu Mincho" panose="02020400000000000000" pitchFamily="18" charset="-128"/>
              </a:rPr>
              <a:t>Fondling</a:t>
            </a:r>
            <a:r>
              <a:rPr lang="en-US" sz="2000" kern="0">
                <a:effectLst/>
                <a:latin typeface="+mj-lt"/>
                <a:ea typeface="Yu Mincho" panose="02020400000000000000" pitchFamily="18" charset="-128"/>
              </a:rPr>
              <a:t> is defined as the </a:t>
            </a:r>
            <a:r>
              <a:rPr lang="en-US" sz="2000" u="sng" kern="0">
                <a:effectLst/>
                <a:latin typeface="+mj-lt"/>
                <a:ea typeface="Yu Mincho" panose="02020400000000000000" pitchFamily="18" charset="-128"/>
              </a:rPr>
              <a:t>touching of the private body parts</a:t>
            </a:r>
            <a:r>
              <a:rPr lang="en-US" sz="2000" kern="0">
                <a:effectLst/>
                <a:latin typeface="+mj-lt"/>
                <a:ea typeface="Yu Mincho" panose="02020400000000000000" pitchFamily="18" charset="-128"/>
              </a:rPr>
              <a:t>, including but not limited to breasts, buttocks, or groin of another person, </a:t>
            </a:r>
            <a:r>
              <a:rPr lang="en-US" sz="2000" u="sng">
                <a:latin typeface="+mj-lt"/>
                <a:ea typeface="Yu Mincho" panose="02020400000000000000" pitchFamily="18" charset="-128"/>
              </a:rPr>
              <a:t>for the purpose of sexual gratification</a:t>
            </a:r>
            <a:r>
              <a:rPr lang="en-US" sz="2000" kern="0">
                <a:effectLst/>
                <a:latin typeface="+mj-lt"/>
                <a:ea typeface="Yu Mincho" panose="02020400000000000000" pitchFamily="18" charset="-128"/>
              </a:rPr>
              <a:t>, </a:t>
            </a:r>
            <a:r>
              <a:rPr lang="en-US" sz="2000" u="sng">
                <a:latin typeface="+mj-lt"/>
                <a:ea typeface="Yu Mincho" panose="02020400000000000000" pitchFamily="18" charset="-128"/>
              </a:rPr>
              <a:t>without the consent </a:t>
            </a:r>
            <a:r>
              <a:rPr lang="en-US" sz="2000" kern="0">
                <a:effectLst/>
                <a:latin typeface="+mj-lt"/>
                <a:ea typeface="Yu Mincho" panose="02020400000000000000" pitchFamily="18" charset="-128"/>
              </a:rPr>
              <a:t>of the complainant, including instances where the complainant is incapable of giving consent because of their age or because of their temporary or permanent mental incapacity.</a:t>
            </a:r>
          </a:p>
          <a:p>
            <a:pPr marL="285750" indent="-285750" algn="l">
              <a:buFont typeface="Arial" panose="020B0604020202020204" pitchFamily="34" charset="0"/>
              <a:buChar char="•"/>
            </a:pPr>
            <a:r>
              <a:rPr lang="en-US" sz="2000" kern="0">
                <a:solidFill>
                  <a:srgbClr val="010000"/>
                </a:solidFill>
                <a:effectLst/>
                <a:latin typeface="+mj-lt"/>
                <a:ea typeface="Times New Roman" panose="02020603050405020304" pitchFamily="18" charset="0"/>
              </a:rPr>
              <a:t>This would include someone (person A) making another person (person B) touch their (person A) private body parts sexually without their (person B) consent.</a:t>
            </a:r>
            <a:endParaRPr lang="en-US" sz="2000">
              <a:solidFill>
                <a:srgbClr val="010000"/>
              </a:solidFill>
              <a:effectLst/>
              <a:latin typeface="+mj-lt"/>
              <a:ea typeface="Times New Roman" panose="02020603050405020304" pitchFamily="18" charset="0"/>
            </a:endParaRPr>
          </a:p>
        </p:txBody>
      </p:sp>
      <p:sp>
        <p:nvSpPr>
          <p:cNvPr id="3" name="Title 2">
            <a:extLst>
              <a:ext uri="{FF2B5EF4-FFF2-40B4-BE49-F238E27FC236}">
                <a16:creationId xmlns:a16="http://schemas.microsoft.com/office/drawing/2014/main" id="{6E258E54-B387-9732-D0B7-2934A0F9B6B6}"/>
              </a:ext>
            </a:extLst>
          </p:cNvPr>
          <p:cNvSpPr>
            <a:spLocks noGrp="1"/>
          </p:cNvSpPr>
          <p:nvPr>
            <p:ph type="ctrTitle"/>
          </p:nvPr>
        </p:nvSpPr>
        <p:spPr>
          <a:xfrm>
            <a:off x="609600" y="464458"/>
            <a:ext cx="10972800" cy="899886"/>
          </a:xfrm>
        </p:spPr>
        <p:txBody>
          <a:bodyPr/>
          <a:lstStyle/>
          <a:p>
            <a:r>
              <a:rPr lang="en-US"/>
              <a:t>Policy Review</a:t>
            </a:r>
          </a:p>
        </p:txBody>
      </p:sp>
    </p:spTree>
    <p:extLst>
      <p:ext uri="{BB962C8B-B14F-4D97-AF65-F5344CB8AC3E}">
        <p14:creationId xmlns:p14="http://schemas.microsoft.com/office/powerpoint/2010/main" val="852087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6E2250C-2DF5-C1B6-10DE-43A2621B2E85}"/>
              </a:ext>
            </a:extLst>
          </p:cNvPr>
          <p:cNvSpPr>
            <a:spLocks noGrp="1"/>
          </p:cNvSpPr>
          <p:nvPr>
            <p:ph type="subTitle" idx="1"/>
          </p:nvPr>
        </p:nvSpPr>
        <p:spPr>
          <a:xfrm>
            <a:off x="609600" y="2148113"/>
            <a:ext cx="10972800" cy="3185887"/>
          </a:xfrm>
        </p:spPr>
        <p:txBody>
          <a:bodyPr/>
          <a:lstStyle/>
          <a:p>
            <a:pPr marL="457200" algn="l"/>
            <a:r>
              <a:rPr lang="en-US" sz="2000" i="1">
                <a:solidFill>
                  <a:srgbClr val="010000"/>
                </a:solidFill>
                <a:effectLst/>
                <a:latin typeface="Calibri Light" panose="020F0302020204030204" pitchFamily="34" charset="0"/>
                <a:ea typeface="Yu Mincho" panose="02020400000000000000" pitchFamily="18" charset="-128"/>
              </a:rPr>
              <a:t>Statutory Rape</a:t>
            </a:r>
            <a:r>
              <a:rPr lang="en-US" sz="2000">
                <a:solidFill>
                  <a:srgbClr val="010000"/>
                </a:solidFill>
                <a:effectLst/>
                <a:latin typeface="Calibri Light" panose="020F0302020204030204" pitchFamily="34" charset="0"/>
                <a:ea typeface="Yu Mincho" panose="02020400000000000000" pitchFamily="18" charset="-128"/>
              </a:rPr>
              <a:t> is defined as non-forcible </a:t>
            </a:r>
            <a:r>
              <a:rPr lang="en-US" sz="2000" u="sng">
                <a:latin typeface="+mj-lt"/>
                <a:ea typeface="Yu Mincho" panose="02020400000000000000" pitchFamily="18" charset="-128"/>
              </a:rPr>
              <a:t>sexual intercourse </a:t>
            </a:r>
            <a:r>
              <a:rPr lang="en-US" sz="2000">
                <a:solidFill>
                  <a:srgbClr val="010000"/>
                </a:solidFill>
                <a:effectLst/>
                <a:latin typeface="Calibri Light" panose="020F0302020204030204" pitchFamily="34" charset="0"/>
                <a:ea typeface="Yu Mincho" panose="02020400000000000000" pitchFamily="18" charset="-128"/>
              </a:rPr>
              <a:t>with a person who is </a:t>
            </a:r>
            <a:r>
              <a:rPr lang="en-US" sz="2000" u="sng">
                <a:latin typeface="+mj-lt"/>
                <a:ea typeface="Yu Mincho" panose="02020400000000000000" pitchFamily="18" charset="-128"/>
              </a:rPr>
              <a:t>under the statutory age of consent </a:t>
            </a:r>
            <a:r>
              <a:rPr lang="en-US" sz="2000">
                <a:solidFill>
                  <a:srgbClr val="010000"/>
                </a:solidFill>
                <a:effectLst/>
                <a:latin typeface="Calibri Light" panose="020F0302020204030204" pitchFamily="34" charset="0"/>
                <a:ea typeface="Yu Mincho" panose="02020400000000000000" pitchFamily="18" charset="-128"/>
              </a:rPr>
              <a:t>which is 16 years of age in the state of Maryland (which means the victim must be under 16); however, 14- and 15-year-olds may consent if the offender is less than four years older than the victim.</a:t>
            </a:r>
          </a:p>
          <a:p>
            <a:pPr marL="457200" algn="l"/>
            <a:endParaRPr lang="en-US" sz="2000">
              <a:solidFill>
                <a:srgbClr val="010000"/>
              </a:solidFill>
              <a:latin typeface="Calibri Light" panose="020F0302020204030204" pitchFamily="34" charset="0"/>
              <a:ea typeface="Yu Mincho" panose="02020400000000000000" pitchFamily="18" charset="-128"/>
            </a:endParaRPr>
          </a:p>
          <a:p>
            <a:pPr marL="457200" algn="l"/>
            <a:endParaRPr lang="en-US" sz="2000">
              <a:solidFill>
                <a:srgbClr val="010000"/>
              </a:solidFill>
              <a:effectLst/>
              <a:latin typeface="Times New Roman" panose="02020603050405020304" pitchFamily="18" charset="0"/>
              <a:ea typeface="Times New Roman" panose="02020603050405020304" pitchFamily="18" charset="0"/>
            </a:endParaRPr>
          </a:p>
          <a:p>
            <a:pPr marL="457200" marR="0" indent="0" algn="l" fontAlgn="auto">
              <a:spcBef>
                <a:spcPts val="0"/>
              </a:spcBef>
              <a:spcAft>
                <a:spcPts val="0"/>
              </a:spcAft>
            </a:pPr>
            <a:endParaRPr lang="en-US" sz="2000">
              <a:solidFill>
                <a:srgbClr val="010000"/>
              </a:solidFill>
              <a:effectLst/>
              <a:latin typeface="Times New Roman" panose="02020603050405020304" pitchFamily="18" charset="0"/>
              <a:ea typeface="Times New Roman" panose="02020603050405020304" pitchFamily="18" charset="0"/>
            </a:endParaRPr>
          </a:p>
        </p:txBody>
      </p:sp>
      <p:sp>
        <p:nvSpPr>
          <p:cNvPr id="3" name="Title 2">
            <a:extLst>
              <a:ext uri="{FF2B5EF4-FFF2-40B4-BE49-F238E27FC236}">
                <a16:creationId xmlns:a16="http://schemas.microsoft.com/office/drawing/2014/main" id="{6E258E54-B387-9732-D0B7-2934A0F9B6B6}"/>
              </a:ext>
            </a:extLst>
          </p:cNvPr>
          <p:cNvSpPr>
            <a:spLocks noGrp="1"/>
          </p:cNvSpPr>
          <p:nvPr>
            <p:ph type="ctrTitle"/>
          </p:nvPr>
        </p:nvSpPr>
        <p:spPr>
          <a:xfrm>
            <a:off x="609600" y="464458"/>
            <a:ext cx="10972800" cy="899886"/>
          </a:xfrm>
        </p:spPr>
        <p:txBody>
          <a:bodyPr/>
          <a:lstStyle/>
          <a:p>
            <a:r>
              <a:rPr lang="en-US"/>
              <a:t>Policy Review</a:t>
            </a:r>
          </a:p>
        </p:txBody>
      </p:sp>
    </p:spTree>
    <p:extLst>
      <p:ext uri="{BB962C8B-B14F-4D97-AF65-F5344CB8AC3E}">
        <p14:creationId xmlns:p14="http://schemas.microsoft.com/office/powerpoint/2010/main" val="1280207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6E2250C-2DF5-C1B6-10DE-43A2621B2E85}"/>
              </a:ext>
            </a:extLst>
          </p:cNvPr>
          <p:cNvSpPr>
            <a:spLocks noGrp="1"/>
          </p:cNvSpPr>
          <p:nvPr>
            <p:ph type="subTitle" idx="1"/>
          </p:nvPr>
        </p:nvSpPr>
        <p:spPr>
          <a:xfrm>
            <a:off x="609600" y="1364345"/>
            <a:ext cx="10972800" cy="4484912"/>
          </a:xfrm>
        </p:spPr>
        <p:txBody>
          <a:bodyPr/>
          <a:lstStyle/>
          <a:p>
            <a:pPr marL="457200" marR="0" indent="0" algn="l" fontAlgn="auto">
              <a:spcBef>
                <a:spcPts val="0"/>
              </a:spcBef>
              <a:spcAft>
                <a:spcPts val="0"/>
              </a:spcAft>
            </a:pPr>
            <a:r>
              <a:rPr lang="en-US" sz="2000" i="1">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Dating Violence</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 encompasses a wide range of behaviors including sexual assault, physical abuse and other forms of </a:t>
            </a:r>
            <a:r>
              <a:rPr lang="en-US" sz="2000" u="sng">
                <a:latin typeface="+mj-lt"/>
                <a:ea typeface="Yu Mincho" panose="02020400000000000000" pitchFamily="18" charset="-128"/>
              </a:rPr>
              <a:t>violence</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 </a:t>
            </a:r>
            <a:r>
              <a:rPr lang="en-US" sz="2000" u="sng">
                <a:latin typeface="+mj-lt"/>
                <a:ea typeface="Yu Mincho" panose="02020400000000000000" pitchFamily="18" charset="-128"/>
              </a:rPr>
              <a:t>committed by a person who is or has been in a social relationship of a romantic or intimate nature with the complainant</a:t>
            </a:r>
            <a:r>
              <a:rPr lang="en-US" sz="2000">
                <a:solidFill>
                  <a:srgbClr val="010000"/>
                </a:solidFill>
                <a:effectLst/>
                <a:latin typeface="Calibri Light" panose="020F0302020204030204" pitchFamily="34" charset="0"/>
                <a:ea typeface="Yu Mincho" panose="02020400000000000000" pitchFamily="18" charset="-128"/>
                <a:cs typeface="Calibri Light" panose="020F0302020204030204" pitchFamily="34" charset="0"/>
              </a:rPr>
              <a:t>. The existence of such a relationship shall be determined based on the complainant’s statement and with consideration of the length of the relationship, the type of relationship, and the frequency of interaction between the persons involved in the relationship. For the purposes of this definition, dating violence includes, but is not limited to, sexual or physical abuse or the threat of such abuse.  Dating violence does not include acts covered under the definition of domestic violence.</a:t>
            </a:r>
            <a:endPar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endParaRPr>
          </a:p>
          <a:p>
            <a:pPr marL="0" marR="0" indent="152400" algn="l">
              <a:spcBef>
                <a:spcPts val="0"/>
              </a:spcBef>
              <a:spcAft>
                <a:spcPts val="0"/>
              </a:spcAft>
            </a:pPr>
            <a:r>
              <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rPr>
              <a:t> </a:t>
            </a:r>
          </a:p>
        </p:txBody>
      </p:sp>
      <p:sp>
        <p:nvSpPr>
          <p:cNvPr id="3" name="Title 2">
            <a:extLst>
              <a:ext uri="{FF2B5EF4-FFF2-40B4-BE49-F238E27FC236}">
                <a16:creationId xmlns:a16="http://schemas.microsoft.com/office/drawing/2014/main" id="{6E258E54-B387-9732-D0B7-2934A0F9B6B6}"/>
              </a:ext>
            </a:extLst>
          </p:cNvPr>
          <p:cNvSpPr>
            <a:spLocks noGrp="1"/>
          </p:cNvSpPr>
          <p:nvPr>
            <p:ph type="ctrTitle"/>
          </p:nvPr>
        </p:nvSpPr>
        <p:spPr>
          <a:xfrm>
            <a:off x="609600" y="464458"/>
            <a:ext cx="10972800" cy="899886"/>
          </a:xfrm>
        </p:spPr>
        <p:txBody>
          <a:bodyPr/>
          <a:lstStyle/>
          <a:p>
            <a:r>
              <a:rPr lang="en-US"/>
              <a:t>Policy Review</a:t>
            </a:r>
          </a:p>
        </p:txBody>
      </p:sp>
    </p:spTree>
    <p:extLst>
      <p:ext uri="{BB962C8B-B14F-4D97-AF65-F5344CB8AC3E}">
        <p14:creationId xmlns:p14="http://schemas.microsoft.com/office/powerpoint/2010/main" val="3546000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6E2250C-2DF5-C1B6-10DE-43A2621B2E85}"/>
              </a:ext>
            </a:extLst>
          </p:cNvPr>
          <p:cNvSpPr>
            <a:spLocks noGrp="1"/>
          </p:cNvSpPr>
          <p:nvPr>
            <p:ph type="subTitle" idx="1"/>
          </p:nvPr>
        </p:nvSpPr>
        <p:spPr>
          <a:xfrm>
            <a:off x="609600" y="1364345"/>
            <a:ext cx="10972800" cy="4484912"/>
          </a:xfrm>
        </p:spPr>
        <p:txBody>
          <a:bodyPr/>
          <a:lstStyle/>
          <a:p>
            <a:pPr marL="457200" marR="0" indent="0" algn="l" fontAlgn="auto">
              <a:spcBef>
                <a:spcPts val="0"/>
              </a:spcBef>
              <a:spcAft>
                <a:spcPts val="0"/>
              </a:spcAft>
            </a:pPr>
            <a:r>
              <a:rPr lang="en-US" sz="2000" i="1">
                <a:effectLst/>
                <a:latin typeface="Calibri Light" panose="020F0302020204030204" pitchFamily="34" charset="0"/>
                <a:ea typeface="Yu Mincho" panose="02020400000000000000" pitchFamily="18" charset="-128"/>
              </a:rPr>
              <a:t>Domestic Violence</a:t>
            </a:r>
            <a:r>
              <a:rPr lang="en-US" sz="2000">
                <a:effectLst/>
                <a:latin typeface="Calibri Light" panose="020F0302020204030204" pitchFamily="34" charset="0"/>
                <a:ea typeface="Yu Mincho" panose="02020400000000000000" pitchFamily="18" charset="-128"/>
              </a:rPr>
              <a:t> encompasses a wide range of behaviors including sexual assault, physical abuse and other forms of </a:t>
            </a:r>
            <a:r>
              <a:rPr lang="en-US" sz="2000" u="sng">
                <a:effectLst/>
                <a:latin typeface="Calibri Light" panose="020F0302020204030204" pitchFamily="34" charset="0"/>
                <a:ea typeface="Yu Mincho" panose="02020400000000000000" pitchFamily="18" charset="-128"/>
              </a:rPr>
              <a:t>violence</a:t>
            </a:r>
            <a:r>
              <a:rPr lang="en-US" sz="2000">
                <a:effectLst/>
                <a:latin typeface="Calibri Light" panose="020F0302020204030204" pitchFamily="34" charset="0"/>
                <a:ea typeface="Yu Mincho" panose="02020400000000000000" pitchFamily="18" charset="-128"/>
              </a:rPr>
              <a:t> committed by a </a:t>
            </a:r>
            <a:r>
              <a:rPr lang="en-US" sz="2000" u="sng">
                <a:latin typeface="Calibri Light" panose="020F0302020204030204" pitchFamily="34" charset="0"/>
                <a:ea typeface="Yu Mincho" panose="02020400000000000000" pitchFamily="18" charset="-128"/>
              </a:rPr>
              <a:t>current or former spouse or intimate partner </a:t>
            </a:r>
            <a:r>
              <a:rPr lang="en-US" sz="2000">
                <a:effectLst/>
                <a:latin typeface="Calibri Light" panose="020F0302020204030204" pitchFamily="34" charset="0"/>
                <a:ea typeface="Yu Mincho" panose="02020400000000000000" pitchFamily="18" charset="-128"/>
              </a:rPr>
              <a:t>of the complainant; by a </a:t>
            </a:r>
            <a:r>
              <a:rPr lang="en-US" sz="2000" u="sng">
                <a:latin typeface="Calibri Light" panose="020F0302020204030204" pitchFamily="34" charset="0"/>
                <a:ea typeface="Yu Mincho" panose="02020400000000000000" pitchFamily="18" charset="-128"/>
              </a:rPr>
              <a:t>person with whom the complainant shares a child </a:t>
            </a:r>
            <a:r>
              <a:rPr lang="en-US" sz="2000">
                <a:effectLst/>
                <a:latin typeface="Calibri Light" panose="020F0302020204030204" pitchFamily="34" charset="0"/>
                <a:ea typeface="Yu Mincho" panose="02020400000000000000" pitchFamily="18" charset="-128"/>
              </a:rPr>
              <a:t>in common; by a </a:t>
            </a:r>
            <a:r>
              <a:rPr lang="en-US" sz="2000" u="sng">
                <a:latin typeface="Calibri Light" panose="020F0302020204030204" pitchFamily="34" charset="0"/>
                <a:ea typeface="Yu Mincho" panose="02020400000000000000" pitchFamily="18" charset="-128"/>
              </a:rPr>
              <a:t>person who is cohabitating with or has cohabitated with, the complainant as a spouse or intimate partner</a:t>
            </a:r>
            <a:r>
              <a:rPr lang="en-US" sz="2000">
                <a:effectLst/>
                <a:latin typeface="Calibri Light" panose="020F0302020204030204" pitchFamily="34" charset="0"/>
                <a:ea typeface="Yu Mincho" panose="02020400000000000000" pitchFamily="18" charset="-128"/>
              </a:rPr>
              <a:t>; by a </a:t>
            </a:r>
            <a:r>
              <a:rPr lang="en-US" sz="2000" u="sng">
                <a:latin typeface="Calibri Light" panose="020F0302020204030204" pitchFamily="34" charset="0"/>
                <a:ea typeface="Yu Mincho" panose="02020400000000000000" pitchFamily="18" charset="-128"/>
              </a:rPr>
              <a:t>person similarly situated to a spouse</a:t>
            </a:r>
            <a:r>
              <a:rPr lang="en-US" sz="2000">
                <a:effectLst/>
                <a:latin typeface="Calibri Light" panose="020F0302020204030204" pitchFamily="34" charset="0"/>
                <a:ea typeface="Yu Mincho" panose="02020400000000000000" pitchFamily="18" charset="-128"/>
              </a:rPr>
              <a:t> of the complainant, or by </a:t>
            </a:r>
            <a:r>
              <a:rPr lang="en-US" sz="2000" u="sng">
                <a:latin typeface="Calibri Light" panose="020F0302020204030204" pitchFamily="34" charset="0"/>
                <a:ea typeface="Yu Mincho" panose="02020400000000000000" pitchFamily="18" charset="-128"/>
              </a:rPr>
              <a:t>any other person against an adult or youth complainant protected </a:t>
            </a:r>
            <a:r>
              <a:rPr lang="en-US" sz="2000">
                <a:effectLst/>
                <a:latin typeface="Calibri Light" panose="020F0302020204030204" pitchFamily="34" charset="0"/>
                <a:ea typeface="Yu Mincho" panose="02020400000000000000" pitchFamily="18" charset="-128"/>
              </a:rPr>
              <a:t>from those acts by domestic or family violence laws of Maryland. </a:t>
            </a:r>
            <a:endParaRPr lang="en-US" sz="2000">
              <a:solidFill>
                <a:srgbClr val="010000"/>
              </a:solidFill>
              <a:effectLst/>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3" name="Title 2">
            <a:extLst>
              <a:ext uri="{FF2B5EF4-FFF2-40B4-BE49-F238E27FC236}">
                <a16:creationId xmlns:a16="http://schemas.microsoft.com/office/drawing/2014/main" id="{6E258E54-B387-9732-D0B7-2934A0F9B6B6}"/>
              </a:ext>
            </a:extLst>
          </p:cNvPr>
          <p:cNvSpPr>
            <a:spLocks noGrp="1"/>
          </p:cNvSpPr>
          <p:nvPr>
            <p:ph type="ctrTitle"/>
          </p:nvPr>
        </p:nvSpPr>
        <p:spPr>
          <a:xfrm>
            <a:off x="609600" y="464458"/>
            <a:ext cx="10972800" cy="899886"/>
          </a:xfrm>
        </p:spPr>
        <p:txBody>
          <a:bodyPr/>
          <a:lstStyle/>
          <a:p>
            <a:r>
              <a:rPr lang="en-US"/>
              <a:t>Policy Review</a:t>
            </a:r>
          </a:p>
        </p:txBody>
      </p:sp>
    </p:spTree>
    <p:extLst>
      <p:ext uri="{BB962C8B-B14F-4D97-AF65-F5344CB8AC3E}">
        <p14:creationId xmlns:p14="http://schemas.microsoft.com/office/powerpoint/2010/main" val="3782649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732622e-2101-4405-8247-0b640b6dd2c8" xsi:nil="true"/>
    <lcf76f155ced4ddcb4097134ff3c332f xmlns="58ce94b1-ecb7-49e9-943a-608b6b0b9d09">
      <Terms xmlns="http://schemas.microsoft.com/office/infopath/2007/PartnerControls"/>
    </lcf76f155ced4ddcb4097134ff3c332f>
    <SharedWithUsers xmlns="6732622e-2101-4405-8247-0b640b6dd2c8">
      <UserInfo>
        <DisplayName>Marian Aden</DisplayName>
        <AccountId>50</AccountId>
        <AccountType/>
      </UserInfo>
      <UserInfo>
        <DisplayName>David Tiscione</DisplayName>
        <AccountId>10</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3313A16A14E5B488009DA0BABAFFC41" ma:contentTypeVersion="18" ma:contentTypeDescription="Create a new document." ma:contentTypeScope="" ma:versionID="dfea4677cc7b2870664f7cc1e28c8527">
  <xsd:schema xmlns:xsd="http://www.w3.org/2001/XMLSchema" xmlns:xs="http://www.w3.org/2001/XMLSchema" xmlns:p="http://schemas.microsoft.com/office/2006/metadata/properties" xmlns:ns2="58ce94b1-ecb7-49e9-943a-608b6b0b9d09" xmlns:ns3="6732622e-2101-4405-8247-0b640b6dd2c8" targetNamespace="http://schemas.microsoft.com/office/2006/metadata/properties" ma:root="true" ma:fieldsID="452d506fa76ddf07a5c94ca58ba88813" ns2:_="" ns3:_="">
    <xsd:import namespace="58ce94b1-ecb7-49e9-943a-608b6b0b9d09"/>
    <xsd:import namespace="6732622e-2101-4405-8247-0b640b6dd2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ce94b1-ecb7-49e9-943a-608b6b0b9d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4" nillable="true" ma:displayName="Length (seconds)" ma:internalName="MediaLengthInSeconds" ma:readOnly="true">
      <xsd:simpleType>
        <xsd:restriction base="dms:Unknow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570c208-9045-4890-9406-2594c6b9c867"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32622e-2101-4405-8247-0b640b6dd2c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cd34792-bb86-4078-932a-27975cd1b39e}" ma:internalName="TaxCatchAll" ma:showField="CatchAllData" ma:web="6732622e-2101-4405-8247-0b640b6dd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144C68-2D00-438A-BB51-B9A7DECB2EAC}">
  <ds:schemaRefs>
    <ds:schemaRef ds:uri="http://schemas.microsoft.com/sharepoint/v3/contenttype/forms"/>
  </ds:schemaRefs>
</ds:datastoreItem>
</file>

<file path=customXml/itemProps2.xml><?xml version="1.0" encoding="utf-8"?>
<ds:datastoreItem xmlns:ds="http://schemas.openxmlformats.org/officeDocument/2006/customXml" ds:itemID="{41AC7EB5-4218-440B-A679-68729870C977}">
  <ds:schemaRefs>
    <ds:schemaRef ds:uri="58ce94b1-ecb7-49e9-943a-608b6b0b9d09"/>
    <ds:schemaRef ds:uri="6732622e-2101-4405-8247-0b640b6dd2c8"/>
    <ds:schemaRef ds:uri="http://schemas.microsoft.com/office/2006/metadata/properties"/>
    <ds:schemaRef ds:uri="http://schemas.microsoft.com/office/infopath/2007/PartnerControls"/>
    <ds:schemaRef ds:uri="http://www.w3.org/2000/xmlns/"/>
    <ds:schemaRef ds:uri="http://www.w3.org/2001/XMLSchema-instance"/>
  </ds:schemaRefs>
</ds:datastoreItem>
</file>

<file path=customXml/itemProps3.xml><?xml version="1.0" encoding="utf-8"?>
<ds:datastoreItem xmlns:ds="http://schemas.openxmlformats.org/officeDocument/2006/customXml" ds:itemID="{DAFDEFED-B9B5-4268-B8F7-FE8BB1461A4B}"/>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29</Slides>
  <Notes>2</Notes>
  <HiddenSlides>0</HiddenSlide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Office Theme</vt:lpstr>
      <vt:lpstr>1_Office Theme</vt:lpstr>
      <vt:lpstr>PowerPoint Presentation</vt:lpstr>
      <vt:lpstr>Overview of training</vt:lpstr>
      <vt:lpstr>Policy updates</vt:lpstr>
      <vt:lpstr>Policy updates</vt:lpstr>
      <vt:lpstr>Policy Review</vt:lpstr>
      <vt:lpstr>Policy Review</vt:lpstr>
      <vt:lpstr>Policy Review</vt:lpstr>
      <vt:lpstr>Policy Review</vt:lpstr>
      <vt:lpstr>Policy Review</vt:lpstr>
      <vt:lpstr>Policy Review</vt:lpstr>
      <vt:lpstr>Policy Review</vt:lpstr>
      <vt:lpstr>Policy Review</vt:lpstr>
      <vt:lpstr>Policy Review (Non Title IX)</vt:lpstr>
      <vt:lpstr>Policy Review (Non Title IX)</vt:lpstr>
      <vt:lpstr>Update on regs timeline</vt:lpstr>
      <vt:lpstr>ATIXa Sanction Guide</vt:lpstr>
      <vt:lpstr>THINGS TO consider</vt:lpstr>
      <vt:lpstr>Sexual Harassment (SPOO)- Guide</vt:lpstr>
      <vt:lpstr>Sexual Assault- Guide</vt:lpstr>
      <vt:lpstr>Fondling- Guide</vt:lpstr>
      <vt:lpstr>Dating &amp; Domestic Violence- Guide</vt:lpstr>
      <vt:lpstr>Stalking- Guide</vt:lpstr>
      <vt:lpstr>Incapacitation</vt:lpstr>
      <vt:lpstr>Incapacitation Review</vt:lpstr>
      <vt:lpstr>Jalen and Yameeka- Case Study</vt:lpstr>
      <vt:lpstr>What are Statements or actions that could indicate incapacitation?</vt:lpstr>
      <vt:lpstr>Where can Evidence of Incapacitation come from?</vt:lpstr>
      <vt:lpstr>What questions would you ask to assess incapacitation?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Tiscione</dc:creator>
  <cp:revision>27</cp:revision>
  <dcterms:created xsi:type="dcterms:W3CDTF">2023-08-28T13:54:33Z</dcterms:created>
  <dcterms:modified xsi:type="dcterms:W3CDTF">2024-01-12T16:56:32Z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da50fe2-ad8e-4b2e-b16c-4bb0954d6763_Enabled">
    <vt:lpwstr>true</vt:lpwstr>
  </property>
  <property fmtid="{D5CDD505-2E9C-101B-9397-08002B2CF9AE}" pid="3" name="MSIP_Label_6da50fe2-ad8e-4b2e-b16c-4bb0954d6763_SetDate">
    <vt:lpwstr>2023-08-28T14:07:32Z</vt:lpwstr>
  </property>
  <property fmtid="{D5CDD505-2E9C-101B-9397-08002B2CF9AE}" pid="4" name="MSIP_Label_6da50fe2-ad8e-4b2e-b16c-4bb0954d6763_Method">
    <vt:lpwstr>Standard</vt:lpwstr>
  </property>
  <property fmtid="{D5CDD505-2E9C-101B-9397-08002B2CF9AE}" pid="5" name="MSIP_Label_6da50fe2-ad8e-4b2e-b16c-4bb0954d6763_Name">
    <vt:lpwstr>Internal</vt:lpwstr>
  </property>
  <property fmtid="{D5CDD505-2E9C-101B-9397-08002B2CF9AE}" pid="6" name="MSIP_Label_6da50fe2-ad8e-4b2e-b16c-4bb0954d6763_SiteId">
    <vt:lpwstr>30ae0a8f-3cdf-44fd-af34-278bf639b85d</vt:lpwstr>
  </property>
  <property fmtid="{D5CDD505-2E9C-101B-9397-08002B2CF9AE}" pid="7" name="MSIP_Label_6da50fe2-ad8e-4b2e-b16c-4bb0954d6763_ActionId">
    <vt:lpwstr>bce7ea37-b536-40dd-8f9f-63c777120f68</vt:lpwstr>
  </property>
  <property fmtid="{D5CDD505-2E9C-101B-9397-08002B2CF9AE}" pid="8" name="MSIP_Label_6da50fe2-ad8e-4b2e-b16c-4bb0954d6763_ContentBits">
    <vt:lpwstr>2</vt:lpwstr>
  </property>
  <property fmtid="{D5CDD505-2E9C-101B-9397-08002B2CF9AE}" pid="9" name="ClassificationContentMarkingFooterLocations">
    <vt:lpwstr>Office Theme:8\1_Office Theme:3</vt:lpwstr>
  </property>
  <property fmtid="{D5CDD505-2E9C-101B-9397-08002B2CF9AE}" pid="10" name="ClassificationContentMarkingFooterText">
    <vt:lpwstr>Loyola University Maryland Internal Use Only</vt:lpwstr>
  </property>
  <property fmtid="{D5CDD505-2E9C-101B-9397-08002B2CF9AE}" pid="11" name="ContentTypeId">
    <vt:lpwstr>0x01010043313A16A14E5B488009DA0BABAFFC41</vt:lpwstr>
  </property>
  <property fmtid="{D5CDD505-2E9C-101B-9397-08002B2CF9AE}" pid="12" name="MediaServiceImageTags">
    <vt:lpwstr/>
  </property>
</Properties>
</file>