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42062400" cy="31089600"/>
  <p:notesSz cx="6858000" cy="9144000"/>
  <p:defaultTextStyle>
    <a:defPPr>
      <a:defRPr lang="en-US"/>
    </a:defPPr>
    <a:lvl1pPr marL="0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9776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9549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9325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9100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8876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38651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28425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18201" algn="l" defTabSz="4179549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58" autoAdjust="0"/>
    <p:restoredTop sz="94701" autoAdjust="0"/>
  </p:normalViewPr>
  <p:slideViewPr>
    <p:cSldViewPr snapToGrid="0" snapToObjects="1" showGuides="1">
      <p:cViewPr varScale="1">
        <p:scale>
          <a:sx n="17" d="100"/>
          <a:sy n="17" d="100"/>
        </p:scale>
        <p:origin x="-1614" y="-150"/>
      </p:cViewPr>
      <p:guideLst>
        <p:guide orient="horz" pos="3134"/>
        <p:guide orient="horz" pos="272"/>
        <p:guide orient="horz" pos="19040"/>
        <p:guide orient="horz"/>
        <p:guide pos="557"/>
        <p:guide pos="259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685800"/>
            <a:ext cx="4638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9776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9549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9325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9100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8876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38651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28425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18201" algn="l" defTabSz="417954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66514" y="602412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83911" y="5240485"/>
            <a:ext cx="9630172" cy="712154"/>
          </a:xfrm>
          <a:prstGeom prst="rect">
            <a:avLst/>
          </a:prstGeom>
          <a:noFill/>
        </p:spPr>
        <p:txBody>
          <a:bodyPr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876300" y="1079500"/>
            <a:ext cx="4235450" cy="2374900"/>
          </a:xfrm>
          <a:prstGeom prst="rect">
            <a:avLst/>
          </a:prstGeom>
        </p:spPr>
        <p:txBody>
          <a:bodyPr lIns="87075" tIns="43536" rIns="87075" bIns="43536" anchor="ctr"/>
          <a:lstStyle>
            <a:lvl1pPr algn="ctr">
              <a:buNone/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950650" y="1151467"/>
            <a:ext cx="4235450" cy="2374900"/>
          </a:xfrm>
          <a:prstGeom prst="rect">
            <a:avLst/>
          </a:prstGeom>
        </p:spPr>
        <p:txBody>
          <a:bodyPr lIns="87075" tIns="43536" rIns="87075" bIns="43536" anchor="ctr"/>
          <a:lstStyle>
            <a:lvl1pPr algn="ctr">
              <a:buNone/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83908" y="13422929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104366" y="6024121"/>
            <a:ext cx="9630171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104368" y="5240485"/>
            <a:ext cx="9630172" cy="712154"/>
          </a:xfrm>
          <a:prstGeom prst="rect">
            <a:avLst/>
          </a:prstGeom>
          <a:noFill/>
        </p:spPr>
        <p:txBody>
          <a:bodyPr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1330908" y="6024121"/>
            <a:ext cx="9630171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1323300" y="5240485"/>
            <a:ext cx="9639300" cy="712154"/>
          </a:xfrm>
          <a:prstGeom prst="rect">
            <a:avLst/>
          </a:prstGeom>
          <a:noFill/>
        </p:spPr>
        <p:txBody>
          <a:bodyPr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1542609" y="5240485"/>
            <a:ext cx="96283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1542609" y="6024121"/>
            <a:ext cx="9628392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1542609" y="13479808"/>
            <a:ext cx="96283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1542609" y="14177436"/>
            <a:ext cx="9633215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1542609" y="24252768"/>
            <a:ext cx="96283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1542609" y="24964922"/>
            <a:ext cx="9633215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866514" y="1412091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685401" y="3195950"/>
            <a:ext cx="30665678" cy="1209040"/>
          </a:xfrm>
          <a:prstGeom prst="rect">
            <a:avLst/>
          </a:prstGeom>
        </p:spPr>
        <p:txBody>
          <a:bodyPr lIns="87078" tIns="43539" rIns="87078" bIns="43539">
            <a:normAutofit/>
          </a:bodyPr>
          <a:lstStyle>
            <a:lvl1pPr algn="ctr">
              <a:buFontTx/>
              <a:buNone/>
              <a:defRPr sz="57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685401" y="1986910"/>
            <a:ext cx="30665678" cy="1209040"/>
          </a:xfrm>
          <a:prstGeom prst="rect">
            <a:avLst/>
          </a:prstGeom>
        </p:spPr>
        <p:txBody>
          <a:bodyPr lIns="87078" tIns="43539" rIns="87078" bIns="43539" anchor="t" anchorCtr="1">
            <a:normAutofit/>
          </a:bodyPr>
          <a:lstStyle>
            <a:lvl1pPr algn="ctr">
              <a:buFontTx/>
              <a:buNone/>
              <a:defRPr sz="84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685401" y="439935"/>
            <a:ext cx="30665678" cy="1546975"/>
          </a:xfrm>
          <a:prstGeom prst="rect">
            <a:avLst/>
          </a:prstGeom>
        </p:spPr>
        <p:txBody>
          <a:bodyPr lIns="87078" tIns="43539" rIns="87078" bIns="43539" anchor="t" anchorCtr="1">
            <a:normAutofit/>
          </a:bodyPr>
          <a:lstStyle>
            <a:lvl1pPr algn="ctr">
              <a:buFontTx/>
              <a:buNone/>
              <a:defRPr sz="11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66512" y="5945611"/>
            <a:ext cx="13024974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83907" y="5130218"/>
            <a:ext cx="13007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876300" y="1079500"/>
            <a:ext cx="4235450" cy="2374900"/>
          </a:xfrm>
          <a:prstGeom prst="rect">
            <a:avLst/>
          </a:prstGeom>
        </p:spPr>
        <p:txBody>
          <a:bodyPr lIns="87075" tIns="43536" rIns="87075" bIns="43536" anchor="ctr"/>
          <a:lstStyle>
            <a:lvl1pPr algn="ctr">
              <a:buNone/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950650" y="1151467"/>
            <a:ext cx="4235450" cy="2374900"/>
          </a:xfrm>
          <a:prstGeom prst="rect">
            <a:avLst/>
          </a:prstGeom>
        </p:spPr>
        <p:txBody>
          <a:bodyPr lIns="87075" tIns="43536" rIns="87075" bIns="43536" anchor="ctr"/>
          <a:lstStyle>
            <a:lvl1pPr algn="ctr">
              <a:buNone/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883907" y="17227118"/>
            <a:ext cx="1302649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02827" y="16442050"/>
            <a:ext cx="13007578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522848" y="20395356"/>
            <a:ext cx="13006053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4522848" y="19587460"/>
            <a:ext cx="1300605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4530456" y="5945611"/>
            <a:ext cx="13006053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4522849" y="5130218"/>
            <a:ext cx="13013664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170919" y="5130218"/>
            <a:ext cx="13010361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170919" y="5945611"/>
            <a:ext cx="13010361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170919" y="16411727"/>
            <a:ext cx="13010361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166098" y="17148608"/>
            <a:ext cx="13015183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170919" y="24409787"/>
            <a:ext cx="13010361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170920" y="25146671"/>
            <a:ext cx="13015183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3349881" y="19255618"/>
            <a:ext cx="13013055" cy="824342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10462260" y="23671402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3327405" y="16085973"/>
            <a:ext cx="12990579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3327407" y="16085973"/>
            <a:ext cx="130042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685401" y="3195950"/>
            <a:ext cx="30665678" cy="1209040"/>
          </a:xfrm>
          <a:prstGeom prst="rect">
            <a:avLst/>
          </a:prstGeom>
        </p:spPr>
        <p:txBody>
          <a:bodyPr lIns="87078" tIns="43539" rIns="87078" bIns="43539">
            <a:normAutofit/>
          </a:bodyPr>
          <a:lstStyle>
            <a:lvl1pPr algn="ctr">
              <a:buFontTx/>
              <a:buNone/>
              <a:defRPr sz="57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685401" y="1986910"/>
            <a:ext cx="30665678" cy="1209040"/>
          </a:xfrm>
          <a:prstGeom prst="rect">
            <a:avLst/>
          </a:prstGeom>
        </p:spPr>
        <p:txBody>
          <a:bodyPr lIns="87078" tIns="43539" rIns="87078" bIns="43539" anchor="t" anchorCtr="1">
            <a:normAutofit/>
          </a:bodyPr>
          <a:lstStyle>
            <a:lvl1pPr algn="ctr">
              <a:buFontTx/>
              <a:buNone/>
              <a:defRPr sz="84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685401" y="439935"/>
            <a:ext cx="30665678" cy="1546975"/>
          </a:xfrm>
          <a:prstGeom prst="rect">
            <a:avLst/>
          </a:prstGeom>
        </p:spPr>
        <p:txBody>
          <a:bodyPr lIns="87078" tIns="43539" rIns="87078" bIns="43539" anchor="t" anchorCtr="1">
            <a:normAutofit/>
          </a:bodyPr>
          <a:lstStyle>
            <a:lvl1pPr algn="ctr">
              <a:buFontTx/>
              <a:buNone/>
              <a:defRPr sz="11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66514" y="5867102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83911" y="5051708"/>
            <a:ext cx="9630172" cy="712154"/>
          </a:xfrm>
          <a:prstGeom prst="rect">
            <a:avLst/>
          </a:prstGeom>
          <a:noFill/>
        </p:spPr>
        <p:txBody>
          <a:bodyPr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876300" y="1079500"/>
            <a:ext cx="4235450" cy="2374900"/>
          </a:xfrm>
          <a:prstGeom prst="rect">
            <a:avLst/>
          </a:prstGeom>
        </p:spPr>
        <p:txBody>
          <a:bodyPr lIns="87075" tIns="43536" rIns="87075" bIns="43536" anchor="ctr"/>
          <a:lstStyle>
            <a:lvl1pPr algn="ctr">
              <a:buNone/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950650" y="1151467"/>
            <a:ext cx="4235450" cy="2374900"/>
          </a:xfrm>
          <a:prstGeom prst="rect">
            <a:avLst/>
          </a:prstGeom>
        </p:spPr>
        <p:txBody>
          <a:bodyPr lIns="87075" tIns="43536" rIns="87075" bIns="43536" anchor="ctr"/>
          <a:lstStyle>
            <a:lvl1pPr algn="ctr">
              <a:buNone/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864990" y="14207998"/>
            <a:ext cx="9639300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83908" y="13422929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104364" y="5859605"/>
            <a:ext cx="19856713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104365" y="5051708"/>
            <a:ext cx="19856715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104365" y="20680064"/>
            <a:ext cx="19856715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104363" y="19903927"/>
            <a:ext cx="19856715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1534472" y="5051708"/>
            <a:ext cx="96283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1534472" y="5867102"/>
            <a:ext cx="9628392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1534472" y="13479808"/>
            <a:ext cx="96283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1534472" y="14177436"/>
            <a:ext cx="9633215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1534472" y="24243772"/>
            <a:ext cx="9628392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1534472" y="24968065"/>
            <a:ext cx="9633215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326527" indent="-326527">
              <a:buNone/>
              <a:defRPr sz="240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9974604" y="20078701"/>
            <a:ext cx="9637779" cy="808954"/>
          </a:xfrm>
          <a:prstGeom prst="rect">
            <a:avLst/>
          </a:prstGeom>
        </p:spPr>
        <p:txBody>
          <a:bodyPr wrap="square" lIns="217685" tIns="217685" rIns="217685" bIns="217685">
            <a:spAutoFit/>
          </a:bodyPr>
          <a:lstStyle>
            <a:lvl1pPr marL="0" indent="0">
              <a:buNone/>
              <a:defRPr sz="2400" baseline="0">
                <a:latin typeface="Trebuchet MS" pitchFamily="34" charset="0"/>
              </a:defRPr>
            </a:lvl1pPr>
            <a:lvl2pPr marL="1414951" indent="-544212">
              <a:defRPr sz="2400">
                <a:latin typeface="Trebuchet MS" pitchFamily="34" charset="0"/>
              </a:defRPr>
            </a:lvl2pPr>
            <a:lvl3pPr marL="1959164" indent="-544212">
              <a:defRPr sz="2400">
                <a:latin typeface="Trebuchet MS" pitchFamily="34" charset="0"/>
              </a:defRPr>
            </a:lvl3pPr>
            <a:lvl4pPr marL="2557798" indent="-598634">
              <a:defRPr sz="2400">
                <a:latin typeface="Trebuchet MS" pitchFamily="34" charset="0"/>
              </a:defRPr>
            </a:lvl4pPr>
            <a:lvl5pPr marL="2993167" indent="-435370">
              <a:defRPr sz="2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8938260" y="23907327"/>
            <a:ext cx="7579994" cy="45712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87075" tIns="43536" rIns="87075" bIns="43536" anchor="ctr"/>
          <a:lstStyle>
            <a:lvl1pPr marL="0" indent="0" algn="ctr">
              <a:buNone/>
              <a:defRPr sz="38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9974605" y="17272001"/>
            <a:ext cx="9631693" cy="712154"/>
          </a:xfrm>
          <a:prstGeom prst="rect">
            <a:avLst/>
          </a:prstGeom>
          <a:noFill/>
        </p:spPr>
        <p:txBody>
          <a:bodyPr wrap="square" lIns="87075" tIns="87075" rIns="87075" bIns="87075" anchor="ctr" anchorCtr="0">
            <a:spAutoFit/>
          </a:bodyPr>
          <a:lstStyle>
            <a:lvl1pPr algn="ctr">
              <a:buNone/>
              <a:defRPr sz="35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685401" y="3195950"/>
            <a:ext cx="30665678" cy="1209040"/>
          </a:xfrm>
          <a:prstGeom prst="rect">
            <a:avLst/>
          </a:prstGeom>
        </p:spPr>
        <p:txBody>
          <a:bodyPr lIns="87078" tIns="43539" rIns="87078" bIns="43539">
            <a:normAutofit/>
          </a:bodyPr>
          <a:lstStyle>
            <a:lvl1pPr algn="ctr">
              <a:buFontTx/>
              <a:buNone/>
              <a:defRPr sz="57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685401" y="1986910"/>
            <a:ext cx="30665678" cy="1209040"/>
          </a:xfrm>
          <a:prstGeom prst="rect">
            <a:avLst/>
          </a:prstGeom>
        </p:spPr>
        <p:txBody>
          <a:bodyPr lIns="87078" tIns="43539" rIns="87078" bIns="43539" anchor="t" anchorCtr="1">
            <a:normAutofit/>
          </a:bodyPr>
          <a:lstStyle>
            <a:lvl1pPr algn="ctr">
              <a:buFontTx/>
              <a:buNone/>
              <a:defRPr sz="84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685401" y="439935"/>
            <a:ext cx="30665678" cy="1546975"/>
          </a:xfrm>
          <a:prstGeom prst="rect">
            <a:avLst/>
          </a:prstGeom>
        </p:spPr>
        <p:txBody>
          <a:bodyPr lIns="87078" tIns="43539" rIns="87078" bIns="43539" anchor="t" anchorCtr="1">
            <a:normAutofit/>
          </a:bodyPr>
          <a:lstStyle>
            <a:lvl1pPr algn="ctr">
              <a:buFontTx/>
              <a:buNone/>
              <a:defRPr sz="11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6900"/>
            </a:lvl2pPr>
            <a:lvl3pPr>
              <a:buFontTx/>
              <a:buNone/>
              <a:defRPr sz="6900"/>
            </a:lvl3pPr>
            <a:lvl4pPr>
              <a:buFontTx/>
              <a:buNone/>
              <a:defRPr sz="6900"/>
            </a:lvl4pPr>
            <a:lvl5pPr>
              <a:buFontTx/>
              <a:buNone/>
              <a:defRPr sz="69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379537" y="0"/>
            <a:ext cx="9631693" cy="31089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149" tIns="348295" rIns="174149" bIns="174149" rtlCol="0" anchor="t" anchorCtr="0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000" b="1" dirty="0" smtClean="0">
              <a:latin typeface="Trebuchet MS" pitchFamily="34" charset="0"/>
            </a:endParaRP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This PowerPoint</a:t>
            </a:r>
            <a:r>
              <a:rPr lang="en-US" sz="30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000" baseline="0" dirty="0" smtClean="0">
                <a:latin typeface="Trebuchet MS" pitchFamily="34" charset="0"/>
              </a:rPr>
            </a:br>
            <a:r>
              <a:rPr lang="en-US" sz="30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985251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Go to the </a:t>
            </a:r>
            <a:r>
              <a:rPr lang="en-US" sz="30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000" baseline="0" dirty="0" smtClean="0">
                <a:latin typeface="Trebuchet MS" pitchFamily="34" charset="0"/>
              </a:rPr>
            </a:b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000" u="sng" baseline="0" dirty="0" smtClean="0">
                <a:latin typeface="Trebuchet MS" pitchFamily="34" charset="0"/>
              </a:rPr>
              <a:t>once</a:t>
            </a:r>
            <a:r>
              <a:rPr lang="en-US" sz="30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000" u="sng" baseline="0" dirty="0" smtClean="0">
                <a:latin typeface="Trebuchet MS" pitchFamily="34" charset="0"/>
              </a:rPr>
              <a:t>once</a:t>
            </a:r>
            <a:r>
              <a:rPr lang="en-US" sz="30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2985251"/>
            <a:endParaRPr lang="en-US" sz="3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This template has four</a:t>
            </a: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different column layouts. </a:t>
            </a:r>
          </a:p>
          <a:p>
            <a:pPr defTabSz="2985251"/>
            <a:r>
              <a:rPr lang="en-US" sz="3000" u="sng" baseline="0" dirty="0" smtClean="0">
                <a:latin typeface="Trebuchet MS" pitchFamily="34" charset="0"/>
              </a:rPr>
              <a:t>Right-click</a:t>
            </a:r>
            <a:r>
              <a:rPr lang="en-US" sz="3000" baseline="0" dirty="0" smtClean="0">
                <a:latin typeface="Trebuchet MS" pitchFamily="34" charset="0"/>
              </a:rPr>
              <a:t> your mouse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on the background and 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the layout options.</a:t>
            </a:r>
            <a:endParaRPr lang="en-US" sz="3000" dirty="0" smtClean="0">
              <a:latin typeface="Trebuchet MS" pitchFamily="34" charset="0"/>
            </a:endParaRP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TEXT: </a:t>
            </a:r>
            <a:r>
              <a:rPr lang="en-US" sz="30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PHOTOS: </a:t>
            </a:r>
            <a:r>
              <a:rPr lang="en-US" sz="30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000" u="sng" baseline="0" dirty="0" smtClean="0">
                <a:latin typeface="Trebuchet MS" pitchFamily="34" charset="0"/>
              </a:rPr>
              <a:t>first</a:t>
            </a:r>
            <a:r>
              <a:rPr lang="en-US" sz="30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TABLES: </a:t>
            </a:r>
            <a:r>
              <a:rPr lang="en-US" sz="30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000" u="sng" baseline="0" dirty="0" smtClean="0">
                <a:latin typeface="Trebuchet MS" pitchFamily="34" charset="0"/>
              </a:rPr>
              <a:t>right-click</a:t>
            </a:r>
            <a:r>
              <a:rPr lang="en-US" sz="30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1900" baseline="0" dirty="0" smtClean="0">
              <a:latin typeface="Trebuchet MS" pitchFamily="34" charset="0"/>
            </a:endParaRPr>
          </a:p>
          <a:p>
            <a:pPr defTabSz="4179853"/>
            <a:endParaRPr lang="en-US" sz="1900" dirty="0" smtClean="0">
              <a:latin typeface="Trebuchet MS" pitchFamily="34" charset="0"/>
            </a:endParaRPr>
          </a:p>
          <a:p>
            <a:pPr algn="ctr"/>
            <a:endParaRPr lang="en-US" sz="19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1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0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9968955" y="-18507"/>
            <a:ext cx="9631693" cy="31089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149" tIns="348295" rIns="174149" bIns="174149" rtlCol="0" anchor="t" anchorCtr="0"/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2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000" b="1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This PowerPoint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2007 template produces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a 36”x48” professional  poster. It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000" baseline="0" dirty="0" smtClean="0">
                <a:latin typeface="Trebuchet MS" pitchFamily="34" charset="0"/>
              </a:rPr>
              <a:t> text, and graphics</a:t>
            </a:r>
            <a:r>
              <a:rPr lang="en-US" sz="3000" dirty="0" smtClean="0">
                <a:latin typeface="Trebuchet MS" pitchFamily="34" charset="0"/>
              </a:rPr>
              <a:t>. 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Use it to create your presentation. Then send</a:t>
            </a:r>
            <a:r>
              <a:rPr lang="en-US" sz="3000" baseline="0" dirty="0" smtClean="0">
                <a:latin typeface="Trebuchet MS" pitchFamily="34" charset="0"/>
              </a:rPr>
              <a:t> it </a:t>
            </a:r>
            <a:r>
              <a:rPr lang="en-US" sz="3000" dirty="0" smtClean="0">
                <a:latin typeface="Trebuchet MS" pitchFamily="34" charset="0"/>
              </a:rPr>
              <a:t>to </a:t>
            </a:r>
            <a:r>
              <a:rPr lang="en-US" sz="3000" b="1" dirty="0" smtClean="0">
                <a:latin typeface="Trebuchet MS" pitchFamily="34" charset="0"/>
              </a:rPr>
              <a:t>PosterPresentations.com</a:t>
            </a:r>
            <a:r>
              <a:rPr lang="en-US" sz="30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000" dirty="0" smtClean="0">
                <a:latin typeface="Trebuchet MS" pitchFamily="34" charset="0"/>
              </a:rPr>
            </a:br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We provide a series of </a:t>
            </a:r>
            <a:r>
              <a:rPr lang="en-US" sz="3000" b="1" dirty="0" smtClean="0">
                <a:latin typeface="Trebuchet MS" pitchFamily="34" charset="0"/>
              </a:rPr>
              <a:t>online tutorials</a:t>
            </a:r>
            <a:r>
              <a:rPr lang="en-US" sz="30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View our online</a:t>
            </a:r>
            <a:r>
              <a:rPr lang="en-US" sz="3000" baseline="0" dirty="0" smtClean="0">
                <a:latin typeface="Trebuchet MS" pitchFamily="34" charset="0"/>
              </a:rPr>
              <a:t> tutorials at:</a:t>
            </a:r>
            <a:r>
              <a:rPr lang="en-US" sz="3000" dirty="0" smtClean="0">
                <a:latin typeface="Trebuchet MS" pitchFamily="34" charset="0"/>
              </a:rPr>
              <a:t/>
            </a:r>
            <a:br>
              <a:rPr lang="en-US" sz="3000" dirty="0" smtClean="0">
                <a:latin typeface="Trebuchet MS" pitchFamily="34" charset="0"/>
              </a:rPr>
            </a:br>
            <a:r>
              <a:rPr lang="en-US" sz="30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000" dirty="0" smtClean="0">
                <a:latin typeface="Trebuchet MS" pitchFamily="34" charset="0"/>
              </a:rPr>
              <a:t/>
            </a:r>
            <a:br>
              <a:rPr lang="en-US" sz="3000" dirty="0" smtClean="0">
                <a:latin typeface="Trebuchet MS" pitchFamily="34" charset="0"/>
              </a:rPr>
            </a:br>
            <a:r>
              <a:rPr lang="en-US" sz="3000" dirty="0" smtClean="0">
                <a:latin typeface="Trebuchet MS" pitchFamily="34" charset="0"/>
              </a:rPr>
              <a:t>(copy</a:t>
            </a:r>
            <a:r>
              <a:rPr lang="en-US" sz="30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0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0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at </a:t>
            </a:r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179853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Drag a placeholder onto the</a:t>
            </a:r>
            <a:r>
              <a:rPr lang="en-US" sz="3000" baseline="0" dirty="0" smtClean="0">
                <a:latin typeface="Trebuchet MS" pitchFamily="34" charset="0"/>
              </a:rPr>
              <a:t> poster area,</a:t>
            </a:r>
            <a:r>
              <a:rPr lang="en-US" sz="3000" dirty="0" smtClean="0">
                <a:latin typeface="Trebuchet MS" pitchFamily="34" charset="0"/>
              </a:rPr>
              <a:t> size it, and click it to edit.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Move</a:t>
            </a:r>
            <a:r>
              <a:rPr lang="en-US" sz="30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179853"/>
            <a:r>
              <a:rPr lang="en-US" sz="30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179853"/>
            <a:r>
              <a:rPr lang="en-US" sz="30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algn="ctr"/>
            <a:endParaRPr lang="en-US" sz="3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2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2062400" cy="45339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75" tIns="43536" rIns="87075" bIns="4353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533901"/>
            <a:ext cx="42062400" cy="4317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87075" tIns="43536" rIns="87075" bIns="4353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02001" y="30520411"/>
            <a:ext cx="2409825" cy="318107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86910" tIns="43447" rIns="86910" bIns="43447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9938382" y="20113847"/>
            <a:ext cx="9601120" cy="7340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5" tIns="43536" rIns="87075" bIns="43536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52487" y="14662635"/>
            <a:ext cx="4543809" cy="288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70304" y="12389998"/>
            <a:ext cx="565944" cy="413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2634084" y="28889429"/>
            <a:ext cx="8778607" cy="2063808"/>
          </a:xfrm>
          <a:prstGeom prst="rect">
            <a:avLst/>
          </a:prstGeom>
          <a:noFill/>
        </p:spPr>
        <p:txBody>
          <a:bodyPr wrap="square" lIns="87075" tIns="43536" rIns="87075" bIns="43536" rtlCol="0">
            <a:spAutoFit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400" dirty="0" smtClean="0">
                <a:solidFill>
                  <a:schemeClr val="bg1"/>
                </a:solidFill>
              </a:rPr>
            </a:br>
            <a:r>
              <a:rPr lang="en-US" sz="3400" dirty="0" smtClean="0">
                <a:solidFill>
                  <a:schemeClr val="bg1"/>
                </a:solidFill>
              </a:rPr>
              <a:t>    </a:t>
            </a:r>
            <a:r>
              <a:rPr lang="en-US" sz="3000" dirty="0" smtClean="0">
                <a:solidFill>
                  <a:schemeClr val="bg1"/>
                </a:solidFill>
              </a:rPr>
              <a:t>2117 Fourth Street ,</a:t>
            </a:r>
            <a:r>
              <a:rPr lang="en-US" sz="3000" baseline="0" dirty="0" smtClean="0">
                <a:solidFill>
                  <a:schemeClr val="bg1"/>
                </a:solidFill>
              </a:rPr>
              <a:t> Unit C</a:t>
            </a:r>
            <a:br>
              <a:rPr lang="en-US" sz="3000" baseline="0" dirty="0" smtClean="0">
                <a:solidFill>
                  <a:schemeClr val="bg1"/>
                </a:solidFill>
              </a:rPr>
            </a:br>
            <a:r>
              <a:rPr lang="en-US" sz="30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000" baseline="0" dirty="0" smtClean="0">
                <a:solidFill>
                  <a:schemeClr val="bg1"/>
                </a:solidFill>
              </a:rPr>
            </a:br>
            <a:r>
              <a:rPr lang="en-US" sz="3000" baseline="0" dirty="0" smtClean="0">
                <a:solidFill>
                  <a:schemeClr val="bg1"/>
                </a:solidFill>
              </a:rPr>
              <a:t>    </a:t>
            </a:r>
            <a:r>
              <a:rPr lang="en-US" sz="30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4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9813196" y="29935597"/>
            <a:ext cx="9364256" cy="103003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912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5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5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5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2379537" y="28805681"/>
            <a:ext cx="9631693" cy="15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9938382" y="10938934"/>
            <a:ext cx="9601120" cy="15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410110" y="4572864"/>
            <a:ext cx="9601120" cy="15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 userDrawn="1"/>
        </p:nvSpPr>
        <p:spPr>
          <a:xfrm>
            <a:off x="883907" y="5170971"/>
            <a:ext cx="9639300" cy="25251304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104872" y="5170971"/>
            <a:ext cx="9639300" cy="25251304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1325836" y="5170971"/>
            <a:ext cx="9639300" cy="25251304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31546800" y="5170971"/>
            <a:ext cx="9639300" cy="25251304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179549" rtl="0" eaLnBrk="1" latinLnBrk="0" hangingPunct="1">
        <a:spcBef>
          <a:spcPct val="0"/>
        </a:spcBef>
        <a:buNone/>
        <a:defRPr sz="84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567332" indent="-1567332" algn="l" defTabSz="4179549" rtl="0" eaLnBrk="1" latinLnBrk="0" hangingPunct="1">
        <a:spcBef>
          <a:spcPct val="20000"/>
        </a:spcBef>
        <a:buFont typeface="Arial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5885" indent="-1306109" algn="l" defTabSz="4179549" rtl="0" eaLnBrk="1" latinLnBrk="0" hangingPunct="1">
        <a:spcBef>
          <a:spcPct val="20000"/>
        </a:spcBef>
        <a:buFont typeface="Arial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438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4213" indent="-1044888" algn="l" defTabSz="4179549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403987" indent="-1044888" algn="l" defTabSz="4179549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3763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3537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3312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3087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9776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9549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9325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9100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8876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38651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28425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201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2062400" cy="45339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75" tIns="43536" rIns="87075" bIns="4353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538399"/>
            <a:ext cx="42062400" cy="14393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87075" tIns="43536" rIns="87075" bIns="4353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22336" y="30441901"/>
            <a:ext cx="2409825" cy="31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6910" tIns="43447" rIns="86910" bIns="43447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379537" y="0"/>
            <a:ext cx="9631693" cy="31089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149" tIns="348295" rIns="174149" bIns="174149" rtlCol="0" anchor="t" anchorCtr="0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000" b="1" dirty="0" smtClean="0">
              <a:latin typeface="Trebuchet MS" pitchFamily="34" charset="0"/>
            </a:endParaRP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This PowerPoint</a:t>
            </a:r>
            <a:r>
              <a:rPr lang="en-US" sz="30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000" baseline="0" dirty="0" smtClean="0">
                <a:latin typeface="Trebuchet MS" pitchFamily="34" charset="0"/>
              </a:rPr>
            </a:br>
            <a:r>
              <a:rPr lang="en-US" sz="30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985251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Go to the </a:t>
            </a:r>
            <a:r>
              <a:rPr lang="en-US" sz="30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000" baseline="0" dirty="0" smtClean="0">
                <a:latin typeface="Trebuchet MS" pitchFamily="34" charset="0"/>
              </a:rPr>
            </a:b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000" u="sng" baseline="0" dirty="0" smtClean="0">
                <a:latin typeface="Trebuchet MS" pitchFamily="34" charset="0"/>
              </a:rPr>
              <a:t>once</a:t>
            </a:r>
            <a:r>
              <a:rPr lang="en-US" sz="30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000" u="sng" baseline="0" dirty="0" smtClean="0">
                <a:latin typeface="Trebuchet MS" pitchFamily="34" charset="0"/>
              </a:rPr>
              <a:t>once</a:t>
            </a:r>
            <a:r>
              <a:rPr lang="en-US" sz="30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2985251"/>
            <a:endParaRPr lang="en-US" sz="3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This template has four</a:t>
            </a: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different column layouts. </a:t>
            </a:r>
          </a:p>
          <a:p>
            <a:pPr defTabSz="2985251"/>
            <a:r>
              <a:rPr lang="en-US" sz="3000" u="sng" baseline="0" dirty="0" smtClean="0">
                <a:latin typeface="Trebuchet MS" pitchFamily="34" charset="0"/>
              </a:rPr>
              <a:t>Right-click</a:t>
            </a:r>
            <a:r>
              <a:rPr lang="en-US" sz="3000" baseline="0" dirty="0" smtClean="0">
                <a:latin typeface="Trebuchet MS" pitchFamily="34" charset="0"/>
              </a:rPr>
              <a:t> your mouse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on the background and 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the layout options.</a:t>
            </a:r>
            <a:endParaRPr lang="en-US" sz="3000" dirty="0" smtClean="0">
              <a:latin typeface="Trebuchet MS" pitchFamily="34" charset="0"/>
            </a:endParaRP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TEXT: </a:t>
            </a:r>
            <a:r>
              <a:rPr lang="en-US" sz="30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PHOTOS: </a:t>
            </a:r>
            <a:r>
              <a:rPr lang="en-US" sz="30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000" u="sng" baseline="0" dirty="0" smtClean="0">
                <a:latin typeface="Trebuchet MS" pitchFamily="34" charset="0"/>
              </a:rPr>
              <a:t>first</a:t>
            </a:r>
            <a:r>
              <a:rPr lang="en-US" sz="30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TABLES: </a:t>
            </a:r>
            <a:r>
              <a:rPr lang="en-US" sz="30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000" u="sng" baseline="0" dirty="0" smtClean="0">
                <a:latin typeface="Trebuchet MS" pitchFamily="34" charset="0"/>
              </a:rPr>
              <a:t>right-click</a:t>
            </a:r>
            <a:r>
              <a:rPr lang="en-US" sz="30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1900" baseline="0" dirty="0" smtClean="0">
              <a:latin typeface="Trebuchet MS" pitchFamily="34" charset="0"/>
            </a:endParaRPr>
          </a:p>
          <a:p>
            <a:pPr defTabSz="4179853"/>
            <a:endParaRPr lang="en-US" sz="1900" dirty="0" smtClean="0">
              <a:latin typeface="Trebuchet MS" pitchFamily="34" charset="0"/>
            </a:endParaRPr>
          </a:p>
          <a:p>
            <a:pPr algn="ctr"/>
            <a:endParaRPr lang="en-US" sz="19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1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0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3365493" y="-73180"/>
            <a:ext cx="13011710" cy="31089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149" tIns="348295" rIns="174149" bIns="174149" rtlCol="0" anchor="t" anchorCtr="0"/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2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000" b="1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This PowerPoint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2007 template produces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a 36”x48” professional  poster. It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000" baseline="0" dirty="0" smtClean="0">
                <a:latin typeface="Trebuchet MS" pitchFamily="34" charset="0"/>
              </a:rPr>
              <a:t> text, and graphics</a:t>
            </a:r>
            <a:r>
              <a:rPr lang="en-US" sz="3000" dirty="0" smtClean="0">
                <a:latin typeface="Trebuchet MS" pitchFamily="34" charset="0"/>
              </a:rPr>
              <a:t>. 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Use it to create your presentation. Then send</a:t>
            </a:r>
            <a:r>
              <a:rPr lang="en-US" sz="3000" baseline="0" dirty="0" smtClean="0">
                <a:latin typeface="Trebuchet MS" pitchFamily="34" charset="0"/>
              </a:rPr>
              <a:t> it </a:t>
            </a:r>
            <a:r>
              <a:rPr lang="en-US" sz="3000" dirty="0" smtClean="0">
                <a:latin typeface="Trebuchet MS" pitchFamily="34" charset="0"/>
              </a:rPr>
              <a:t>to </a:t>
            </a:r>
            <a:r>
              <a:rPr lang="en-US" sz="3000" b="1" dirty="0" smtClean="0">
                <a:latin typeface="Trebuchet MS" pitchFamily="34" charset="0"/>
              </a:rPr>
              <a:t>PosterPresentations.com</a:t>
            </a:r>
            <a:r>
              <a:rPr lang="en-US" sz="30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000" dirty="0" smtClean="0">
                <a:latin typeface="Trebuchet MS" pitchFamily="34" charset="0"/>
              </a:rPr>
            </a:br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We provide a series of </a:t>
            </a:r>
            <a:r>
              <a:rPr lang="en-US" sz="3000" b="1" dirty="0" smtClean="0">
                <a:latin typeface="Trebuchet MS" pitchFamily="34" charset="0"/>
              </a:rPr>
              <a:t>online tutorials</a:t>
            </a:r>
            <a:r>
              <a:rPr lang="en-US" sz="30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View our online</a:t>
            </a:r>
            <a:r>
              <a:rPr lang="en-US" sz="3000" baseline="0" dirty="0" smtClean="0">
                <a:latin typeface="Trebuchet MS" pitchFamily="34" charset="0"/>
              </a:rPr>
              <a:t> tutorials at:</a:t>
            </a:r>
            <a:r>
              <a:rPr lang="en-US" sz="3000" dirty="0" smtClean="0">
                <a:latin typeface="Trebuchet MS" pitchFamily="34" charset="0"/>
              </a:rPr>
              <a:t/>
            </a:r>
            <a:br>
              <a:rPr lang="en-US" sz="3000" dirty="0" smtClean="0">
                <a:latin typeface="Trebuchet MS" pitchFamily="34" charset="0"/>
              </a:rPr>
            </a:br>
            <a:r>
              <a:rPr lang="en-US" sz="30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000" dirty="0" smtClean="0">
                <a:latin typeface="Trebuchet MS" pitchFamily="34" charset="0"/>
              </a:rPr>
              <a:t/>
            </a:r>
            <a:br>
              <a:rPr lang="en-US" sz="3000" dirty="0" smtClean="0">
                <a:latin typeface="Trebuchet MS" pitchFamily="34" charset="0"/>
              </a:rPr>
            </a:br>
            <a:r>
              <a:rPr lang="en-US" sz="3000" dirty="0" smtClean="0">
                <a:latin typeface="Trebuchet MS" pitchFamily="34" charset="0"/>
              </a:rPr>
              <a:t>(copy</a:t>
            </a:r>
            <a:r>
              <a:rPr lang="en-US" sz="30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0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0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at </a:t>
            </a:r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179853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Drag a placeholder onto the</a:t>
            </a:r>
            <a:r>
              <a:rPr lang="en-US" sz="3000" baseline="0" dirty="0" smtClean="0">
                <a:latin typeface="Trebuchet MS" pitchFamily="34" charset="0"/>
              </a:rPr>
              <a:t> poster area,</a:t>
            </a:r>
            <a:r>
              <a:rPr lang="en-US" sz="3000" dirty="0" smtClean="0">
                <a:latin typeface="Trebuchet MS" pitchFamily="34" charset="0"/>
              </a:rPr>
              <a:t> size it, and click it to edit.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Move</a:t>
            </a:r>
            <a:r>
              <a:rPr lang="en-US" sz="30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179853"/>
            <a:r>
              <a:rPr lang="en-US" sz="30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179853"/>
            <a:r>
              <a:rPr lang="en-US" sz="30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algn="ctr"/>
            <a:endParaRPr lang="en-US" sz="3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3365492" y="16106777"/>
            <a:ext cx="12970408" cy="7340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5" tIns="43536" rIns="87075" bIns="43536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52487" y="14662635"/>
            <a:ext cx="4543809" cy="288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70304" y="12389998"/>
            <a:ext cx="565944" cy="413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2634084" y="28889429"/>
            <a:ext cx="8778607" cy="2063808"/>
          </a:xfrm>
          <a:prstGeom prst="rect">
            <a:avLst/>
          </a:prstGeom>
          <a:noFill/>
        </p:spPr>
        <p:txBody>
          <a:bodyPr wrap="square" lIns="87075" tIns="43536" rIns="87075" bIns="43536" rtlCol="0">
            <a:spAutoFit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400" dirty="0" smtClean="0">
                <a:solidFill>
                  <a:schemeClr val="bg1"/>
                </a:solidFill>
              </a:rPr>
            </a:br>
            <a:r>
              <a:rPr lang="en-US" sz="3400" dirty="0" smtClean="0">
                <a:solidFill>
                  <a:schemeClr val="bg1"/>
                </a:solidFill>
              </a:rPr>
              <a:t>    </a:t>
            </a:r>
            <a:r>
              <a:rPr lang="en-US" sz="3000" dirty="0" smtClean="0">
                <a:solidFill>
                  <a:schemeClr val="bg1"/>
                </a:solidFill>
              </a:rPr>
              <a:t>2117 Fourth Street ,</a:t>
            </a:r>
            <a:r>
              <a:rPr lang="en-US" sz="3000" baseline="0" dirty="0" smtClean="0">
                <a:solidFill>
                  <a:schemeClr val="bg1"/>
                </a:solidFill>
              </a:rPr>
              <a:t> Unit C</a:t>
            </a:r>
            <a:br>
              <a:rPr lang="en-US" sz="3000" baseline="0" dirty="0" smtClean="0">
                <a:solidFill>
                  <a:schemeClr val="bg1"/>
                </a:solidFill>
              </a:rPr>
            </a:br>
            <a:r>
              <a:rPr lang="en-US" sz="30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000" baseline="0" dirty="0" smtClean="0">
                <a:solidFill>
                  <a:schemeClr val="bg1"/>
                </a:solidFill>
              </a:rPr>
            </a:br>
            <a:r>
              <a:rPr lang="en-US" sz="3000" baseline="0" dirty="0" smtClean="0">
                <a:solidFill>
                  <a:schemeClr val="bg1"/>
                </a:solidFill>
              </a:rPr>
              <a:t>    </a:t>
            </a:r>
            <a:r>
              <a:rPr lang="en-US" sz="30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4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3115883" y="29880924"/>
            <a:ext cx="12650423" cy="103003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912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5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5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5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2379537" y="28805681"/>
            <a:ext cx="9631693" cy="15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-13365493" y="10885778"/>
            <a:ext cx="13011710" cy="773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410110" y="4572864"/>
            <a:ext cx="9601120" cy="15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883907" y="5092461"/>
            <a:ext cx="13011710" cy="25251304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4523066" y="5092461"/>
            <a:ext cx="13011710" cy="25251304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8162225" y="5092461"/>
            <a:ext cx="13011710" cy="25251304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3313977" y="19329632"/>
            <a:ext cx="12970408" cy="7340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5" tIns="43536" rIns="87075" bIns="43536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4179549" rtl="0" eaLnBrk="1" latinLnBrk="0" hangingPunct="1">
        <a:spcBef>
          <a:spcPct val="0"/>
        </a:spcBef>
        <a:buNone/>
        <a:defRPr sz="84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567332" indent="-1567332" algn="l" defTabSz="4179549" rtl="0" eaLnBrk="1" latinLnBrk="0" hangingPunct="1">
        <a:spcBef>
          <a:spcPct val="20000"/>
        </a:spcBef>
        <a:buFont typeface="Arial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5885" indent="-1306109" algn="l" defTabSz="4179549" rtl="0" eaLnBrk="1" latinLnBrk="0" hangingPunct="1">
        <a:spcBef>
          <a:spcPct val="20000"/>
        </a:spcBef>
        <a:buFont typeface="Arial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438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4213" indent="-1044888" algn="l" defTabSz="4179549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403987" indent="-1044888" algn="l" defTabSz="4179549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3763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3537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3312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3087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9776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9549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9325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9100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8876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38651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28425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201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2062400" cy="45339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075" tIns="43536" rIns="87075" bIns="4353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538399"/>
            <a:ext cx="42062400" cy="14393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87075" tIns="43536" rIns="87075" bIns="4353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22336" y="30441901"/>
            <a:ext cx="2409825" cy="31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6910" tIns="43447" rIns="86910" bIns="43447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379537" y="0"/>
            <a:ext cx="9631693" cy="31089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149" tIns="348295" rIns="174149" bIns="174149" rtlCol="0" anchor="t" anchorCtr="0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000" b="1" dirty="0" smtClean="0">
              <a:latin typeface="Trebuchet MS" pitchFamily="34" charset="0"/>
            </a:endParaRP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This PowerPoint</a:t>
            </a:r>
            <a:r>
              <a:rPr lang="en-US" sz="30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000" baseline="0" dirty="0" smtClean="0">
                <a:latin typeface="Trebuchet MS" pitchFamily="34" charset="0"/>
              </a:rPr>
            </a:br>
            <a:r>
              <a:rPr lang="en-US" sz="30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985251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Go to the </a:t>
            </a:r>
            <a:r>
              <a:rPr lang="en-US" sz="30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000" baseline="0" dirty="0" smtClean="0">
                <a:latin typeface="Trebuchet MS" pitchFamily="34" charset="0"/>
              </a:rPr>
            </a:b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000" u="sng" baseline="0" dirty="0" smtClean="0">
                <a:latin typeface="Trebuchet MS" pitchFamily="34" charset="0"/>
              </a:rPr>
              <a:t>once</a:t>
            </a:r>
            <a:r>
              <a:rPr lang="en-US" sz="30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000" u="sng" baseline="0" dirty="0" smtClean="0">
                <a:latin typeface="Trebuchet MS" pitchFamily="34" charset="0"/>
              </a:rPr>
              <a:t>once</a:t>
            </a:r>
            <a:r>
              <a:rPr lang="en-US" sz="30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2985251"/>
            <a:endParaRPr lang="en-US" sz="3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985251"/>
            <a:r>
              <a:rPr lang="en-US" sz="3000" dirty="0" smtClean="0">
                <a:latin typeface="Trebuchet MS" pitchFamily="34" charset="0"/>
              </a:rPr>
              <a:t>This template has four</a:t>
            </a: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different column layouts. </a:t>
            </a:r>
          </a:p>
          <a:p>
            <a:pPr defTabSz="2985251"/>
            <a:r>
              <a:rPr lang="en-US" sz="3000" u="sng" baseline="0" dirty="0" smtClean="0">
                <a:latin typeface="Trebuchet MS" pitchFamily="34" charset="0"/>
              </a:rPr>
              <a:t>Right-click</a:t>
            </a:r>
            <a:r>
              <a:rPr lang="en-US" sz="3000" baseline="0" dirty="0" smtClean="0">
                <a:latin typeface="Trebuchet MS" pitchFamily="34" charset="0"/>
              </a:rPr>
              <a:t> your mouse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on the background and 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the layout options.</a:t>
            </a:r>
            <a:endParaRPr lang="en-US" sz="3000" dirty="0" smtClean="0">
              <a:latin typeface="Trebuchet MS" pitchFamily="34" charset="0"/>
            </a:endParaRP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29852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TEXT: </a:t>
            </a:r>
            <a:r>
              <a:rPr lang="en-US" sz="30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PHOTOS: </a:t>
            </a:r>
            <a:r>
              <a:rPr lang="en-US" sz="30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000" u="sng" baseline="0" dirty="0" smtClean="0">
                <a:latin typeface="Trebuchet MS" pitchFamily="34" charset="0"/>
              </a:rPr>
              <a:t>first</a:t>
            </a:r>
            <a:r>
              <a:rPr lang="en-US" sz="30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985251"/>
            <a:r>
              <a:rPr lang="en-US" sz="3000" b="1" u="sng" baseline="0" dirty="0" smtClean="0">
                <a:latin typeface="Trebuchet MS" pitchFamily="34" charset="0"/>
              </a:rPr>
              <a:t>TABLES: </a:t>
            </a:r>
            <a:r>
              <a:rPr lang="en-US" sz="30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000" u="sng" baseline="0" dirty="0" smtClean="0">
                <a:latin typeface="Trebuchet MS" pitchFamily="34" charset="0"/>
              </a:rPr>
              <a:t>right-click</a:t>
            </a:r>
            <a:r>
              <a:rPr lang="en-US" sz="30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985251"/>
            <a:r>
              <a:rPr lang="en-US" sz="30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2985251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1900" baseline="0" dirty="0" smtClean="0">
              <a:latin typeface="Trebuchet MS" pitchFamily="34" charset="0"/>
            </a:endParaRPr>
          </a:p>
          <a:p>
            <a:pPr defTabSz="4179853"/>
            <a:endParaRPr lang="en-US" sz="1900" dirty="0" smtClean="0">
              <a:latin typeface="Trebuchet MS" pitchFamily="34" charset="0"/>
            </a:endParaRPr>
          </a:p>
          <a:p>
            <a:pPr algn="ctr"/>
            <a:endParaRPr lang="en-US" sz="19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19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0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9968955" y="-18507"/>
            <a:ext cx="9631693" cy="31089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149" tIns="348295" rIns="174149" bIns="174149" rtlCol="0" anchor="t" anchorCtr="0"/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2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000" b="1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This PowerPoint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2007 template produces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a 36”x48” professional  poster. It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000" baseline="0" dirty="0" smtClean="0">
                <a:latin typeface="Trebuchet MS" pitchFamily="34" charset="0"/>
              </a:rPr>
              <a:t> text, and graphics</a:t>
            </a:r>
            <a:r>
              <a:rPr lang="en-US" sz="3000" dirty="0" smtClean="0">
                <a:latin typeface="Trebuchet MS" pitchFamily="34" charset="0"/>
              </a:rPr>
              <a:t>. 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Use it to create your presentation. Then send</a:t>
            </a:r>
            <a:r>
              <a:rPr lang="en-US" sz="3000" baseline="0" dirty="0" smtClean="0">
                <a:latin typeface="Trebuchet MS" pitchFamily="34" charset="0"/>
              </a:rPr>
              <a:t> it </a:t>
            </a:r>
            <a:r>
              <a:rPr lang="en-US" sz="3000" dirty="0" smtClean="0">
                <a:latin typeface="Trebuchet MS" pitchFamily="34" charset="0"/>
              </a:rPr>
              <a:t>to </a:t>
            </a:r>
            <a:r>
              <a:rPr lang="en-US" sz="3000" b="1" dirty="0" smtClean="0">
                <a:latin typeface="Trebuchet MS" pitchFamily="34" charset="0"/>
              </a:rPr>
              <a:t>PosterPresentations.com</a:t>
            </a:r>
            <a:r>
              <a:rPr lang="en-US" sz="30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000" dirty="0" smtClean="0">
                <a:latin typeface="Trebuchet MS" pitchFamily="34" charset="0"/>
              </a:rPr>
            </a:br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We provide a series of </a:t>
            </a:r>
            <a:r>
              <a:rPr lang="en-US" sz="3000" b="1" dirty="0" smtClean="0">
                <a:latin typeface="Trebuchet MS" pitchFamily="34" charset="0"/>
              </a:rPr>
              <a:t>online tutorials</a:t>
            </a:r>
            <a:r>
              <a:rPr lang="en-US" sz="30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View our online</a:t>
            </a:r>
            <a:r>
              <a:rPr lang="en-US" sz="3000" baseline="0" dirty="0" smtClean="0">
                <a:latin typeface="Trebuchet MS" pitchFamily="34" charset="0"/>
              </a:rPr>
              <a:t> tutorials at:</a:t>
            </a:r>
            <a:r>
              <a:rPr lang="en-US" sz="3000" dirty="0" smtClean="0">
                <a:latin typeface="Trebuchet MS" pitchFamily="34" charset="0"/>
              </a:rPr>
              <a:t/>
            </a:r>
            <a:br>
              <a:rPr lang="en-US" sz="3000" dirty="0" smtClean="0">
                <a:latin typeface="Trebuchet MS" pitchFamily="34" charset="0"/>
              </a:rPr>
            </a:br>
            <a:r>
              <a:rPr lang="en-US" sz="30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000" dirty="0" smtClean="0">
                <a:latin typeface="Trebuchet MS" pitchFamily="34" charset="0"/>
              </a:rPr>
              <a:t/>
            </a:r>
            <a:br>
              <a:rPr lang="en-US" sz="3000" dirty="0" smtClean="0">
                <a:latin typeface="Trebuchet MS" pitchFamily="34" charset="0"/>
              </a:rPr>
            </a:br>
            <a:r>
              <a:rPr lang="en-US" sz="3000" dirty="0" smtClean="0">
                <a:latin typeface="Trebuchet MS" pitchFamily="34" charset="0"/>
              </a:rPr>
              <a:t>(copy</a:t>
            </a:r>
            <a:r>
              <a:rPr lang="en-US" sz="30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0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0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at </a:t>
            </a:r>
            <a:r>
              <a:rPr lang="en-US" sz="38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179853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endParaRPr lang="en-US" sz="3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000" baseline="0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Drag a placeholder onto the</a:t>
            </a:r>
            <a:r>
              <a:rPr lang="en-US" sz="3000" baseline="0" dirty="0" smtClean="0">
                <a:latin typeface="Trebuchet MS" pitchFamily="34" charset="0"/>
              </a:rPr>
              <a:t> poster area,</a:t>
            </a:r>
            <a:r>
              <a:rPr lang="en-US" sz="3000" dirty="0" smtClean="0">
                <a:latin typeface="Trebuchet MS" pitchFamily="34" charset="0"/>
              </a:rPr>
              <a:t> size it, and click it to edit.</a:t>
            </a: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179853"/>
            <a:r>
              <a:rPr lang="en-US" sz="3000" dirty="0" smtClean="0">
                <a:latin typeface="Trebuchet MS" pitchFamily="34" charset="0"/>
              </a:rPr>
              <a:t>Move</a:t>
            </a:r>
            <a:r>
              <a:rPr lang="en-US" sz="30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defTabSz="4179853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r>
              <a:rPr lang="en-US" sz="30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179853"/>
            <a:r>
              <a:rPr lang="en-US" sz="30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179853"/>
            <a:r>
              <a:rPr lang="en-US" sz="30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179853"/>
            <a:r>
              <a:rPr lang="en-US" sz="30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defTabSz="4179853"/>
            <a:endParaRPr lang="en-US" sz="3000" baseline="0" dirty="0" smtClean="0"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3000" dirty="0" smtClean="0">
              <a:latin typeface="Trebuchet MS" pitchFamily="34" charset="0"/>
            </a:endParaRPr>
          </a:p>
          <a:p>
            <a:pPr algn="ctr"/>
            <a:endParaRPr lang="en-US" sz="3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179853"/>
            <a:endParaRPr lang="en-US" sz="3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9938382" y="20113847"/>
            <a:ext cx="9601120" cy="7340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5" tIns="43536" rIns="87075" bIns="43536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52487" y="14662635"/>
            <a:ext cx="4543809" cy="288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70304" y="12389998"/>
            <a:ext cx="565944" cy="413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2634084" y="28889429"/>
            <a:ext cx="8778607" cy="2063808"/>
          </a:xfrm>
          <a:prstGeom prst="rect">
            <a:avLst/>
          </a:prstGeom>
          <a:noFill/>
        </p:spPr>
        <p:txBody>
          <a:bodyPr wrap="square" lIns="87075" tIns="43536" rIns="87075" bIns="43536" rtlCol="0">
            <a:spAutoFit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400" dirty="0" smtClean="0">
                <a:solidFill>
                  <a:schemeClr val="bg1"/>
                </a:solidFill>
              </a:rPr>
            </a:br>
            <a:r>
              <a:rPr lang="en-US" sz="3400" dirty="0" smtClean="0">
                <a:solidFill>
                  <a:schemeClr val="bg1"/>
                </a:solidFill>
              </a:rPr>
              <a:t>    </a:t>
            </a:r>
            <a:r>
              <a:rPr lang="en-US" sz="3000" dirty="0" smtClean="0">
                <a:solidFill>
                  <a:schemeClr val="bg1"/>
                </a:solidFill>
              </a:rPr>
              <a:t>2117 Fourth Street ,</a:t>
            </a:r>
            <a:r>
              <a:rPr lang="en-US" sz="3000" baseline="0" dirty="0" smtClean="0">
                <a:solidFill>
                  <a:schemeClr val="bg1"/>
                </a:solidFill>
              </a:rPr>
              <a:t> Unit C</a:t>
            </a:r>
            <a:br>
              <a:rPr lang="en-US" sz="3000" baseline="0" dirty="0" smtClean="0">
                <a:solidFill>
                  <a:schemeClr val="bg1"/>
                </a:solidFill>
              </a:rPr>
            </a:br>
            <a:r>
              <a:rPr lang="en-US" sz="30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000" baseline="0" dirty="0" smtClean="0">
                <a:solidFill>
                  <a:schemeClr val="bg1"/>
                </a:solidFill>
              </a:rPr>
            </a:br>
            <a:r>
              <a:rPr lang="en-US" sz="3000" baseline="0" dirty="0" smtClean="0">
                <a:solidFill>
                  <a:schemeClr val="bg1"/>
                </a:solidFill>
              </a:rPr>
              <a:t>    </a:t>
            </a:r>
            <a:r>
              <a:rPr lang="en-US" sz="30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4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9813196" y="29935597"/>
            <a:ext cx="9364256" cy="103003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912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5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5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5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5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2379537" y="28805681"/>
            <a:ext cx="9631693" cy="15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9938382" y="10938934"/>
            <a:ext cx="9601120" cy="15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410110" y="4572864"/>
            <a:ext cx="9601120" cy="15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883907" y="4965701"/>
            <a:ext cx="9631693" cy="25251304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1546800" y="4965701"/>
            <a:ext cx="9631693" cy="25251304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100561" y="4974696"/>
            <a:ext cx="19861279" cy="25251304"/>
          </a:xfrm>
          <a:prstGeom prst="roundRect">
            <a:avLst>
              <a:gd name="adj" fmla="val 2853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8" tIns="43539" rIns="87078" bIns="43539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4179549" rtl="0" eaLnBrk="1" latinLnBrk="0" hangingPunct="1">
        <a:spcBef>
          <a:spcPct val="0"/>
        </a:spcBef>
        <a:buNone/>
        <a:defRPr sz="84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567332" indent="-1567332" algn="l" defTabSz="4179549" rtl="0" eaLnBrk="1" latinLnBrk="0" hangingPunct="1">
        <a:spcBef>
          <a:spcPct val="20000"/>
        </a:spcBef>
        <a:buFont typeface="Arial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5885" indent="-1306109" algn="l" defTabSz="4179549" rtl="0" eaLnBrk="1" latinLnBrk="0" hangingPunct="1">
        <a:spcBef>
          <a:spcPct val="20000"/>
        </a:spcBef>
        <a:buFont typeface="Arial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24438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14213" indent="-1044888" algn="l" defTabSz="4179549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403987" indent="-1044888" algn="l" defTabSz="4179549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3763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3537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3312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3087" indent="-1044888" algn="l" defTabSz="417954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9776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9549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9325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9100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8876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38651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28425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201" algn="l" defTabSz="417954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9" name="Picture Placeholder 58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1" t="-3695" r="231" b="-480"/>
          <a:stretch/>
        </p:blipFill>
        <p:spPr>
          <a:xfrm>
            <a:off x="866514" y="423002"/>
            <a:ext cx="4235450" cy="3577498"/>
          </a:xfrm>
        </p:spPr>
      </p:pic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6x48-Template-V2b">
  <a:themeElements>
    <a:clrScheme name="Loyola 1">
      <a:dk1>
        <a:sysClr val="windowText" lastClr="000000"/>
      </a:dk1>
      <a:lt1>
        <a:sysClr val="window" lastClr="FFFFFF"/>
      </a:lt1>
      <a:dk2>
        <a:srgbClr val="7F7F7F"/>
      </a:dk2>
      <a:lt2>
        <a:srgbClr val="F5F1E7"/>
      </a:lt2>
      <a:accent1>
        <a:srgbClr val="66A53B"/>
      </a:accent1>
      <a:accent2>
        <a:srgbClr val="8DC765"/>
      </a:accent2>
      <a:accent3>
        <a:srgbClr val="BADDA2"/>
      </a:accent3>
      <a:accent4>
        <a:srgbClr val="84AA33"/>
      </a:accent4>
      <a:accent5>
        <a:srgbClr val="8DC765"/>
      </a:accent5>
      <a:accent6>
        <a:srgbClr val="595959"/>
      </a:accent6>
      <a:hlink>
        <a:srgbClr val="8DC765"/>
      </a:hlink>
      <a:folHlink>
        <a:srgbClr val="B9D67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195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36x48-Template-V2b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Elizabeth E. Dahl</cp:lastModifiedBy>
  <cp:revision>21</cp:revision>
  <dcterms:created xsi:type="dcterms:W3CDTF">2012-02-03T19:11:35Z</dcterms:created>
  <dcterms:modified xsi:type="dcterms:W3CDTF">2012-11-06T14:52:20Z</dcterms:modified>
</cp:coreProperties>
</file>